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329" r:id="rId2"/>
    <p:sldId id="330" r:id="rId3"/>
    <p:sldId id="266" r:id="rId4"/>
    <p:sldId id="268" r:id="rId5"/>
    <p:sldId id="271" r:id="rId6"/>
    <p:sldId id="275" r:id="rId7"/>
    <p:sldId id="272" r:id="rId8"/>
    <p:sldId id="274" r:id="rId9"/>
    <p:sldId id="277" r:id="rId10"/>
    <p:sldId id="276"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312" r:id="rId24"/>
    <p:sldId id="310" r:id="rId25"/>
    <p:sldId id="313" r:id="rId26"/>
    <p:sldId id="314" r:id="rId27"/>
    <p:sldId id="315" r:id="rId28"/>
    <p:sldId id="318" r:id="rId29"/>
    <p:sldId id="316" r:id="rId30"/>
    <p:sldId id="319" r:id="rId31"/>
    <p:sldId id="317" r:id="rId32"/>
    <p:sldId id="320" r:id="rId33"/>
    <p:sldId id="321" r:id="rId34"/>
    <p:sldId id="322" r:id="rId35"/>
    <p:sldId id="323" r:id="rId36"/>
    <p:sldId id="324" r:id="rId37"/>
    <p:sldId id="325" r:id="rId38"/>
    <p:sldId id="326" r:id="rId39"/>
    <p:sldId id="327" r:id="rId40"/>
    <p:sldId id="328" r:id="rId41"/>
    <p:sldId id="331"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30163-5727-464C-89E1-A634B8F52F4F}" v="1" dt="2023-05-12T08:41:29.257"/>
    <p1510:client id="{F966D79E-49AC-1849-B240-ADF82153DB57}" v="692" dt="2023-05-12T11:55:38.805"/>
    <p1510:client id="{F995DB61-314D-4463-2E18-7E5E1E2E52B2}" v="27" dt="2023-05-12T11:18:32.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曽祢 真衣" userId="083f42e0-d02f-4b7d-80aa-15ad44ee9368" providerId="ADAL" clId="{F966D79E-49AC-1849-B240-ADF82153DB57}"/>
    <pc:docChg chg="undo custSel addSld delSld modSld sldOrd">
      <pc:chgData name="曽祢 真衣" userId="083f42e0-d02f-4b7d-80aa-15ad44ee9368" providerId="ADAL" clId="{F966D79E-49AC-1849-B240-ADF82153DB57}" dt="2023-05-12T11:55:38.806" v="705" actId="20577"/>
      <pc:docMkLst>
        <pc:docMk/>
      </pc:docMkLst>
      <pc:sldChg chg="addSp delSp modSp del mod">
        <pc:chgData name="曽祢 真衣" userId="083f42e0-d02f-4b7d-80aa-15ad44ee9368" providerId="ADAL" clId="{F966D79E-49AC-1849-B240-ADF82153DB57}" dt="2023-05-12T11:48:26.982" v="135" actId="2696"/>
        <pc:sldMkLst>
          <pc:docMk/>
          <pc:sldMk cId="1384607215" sldId="264"/>
        </pc:sldMkLst>
        <pc:spChg chg="add del mod">
          <ac:chgData name="曽祢 真衣" userId="083f42e0-d02f-4b7d-80aa-15ad44ee9368" providerId="ADAL" clId="{F966D79E-49AC-1849-B240-ADF82153DB57}" dt="2023-05-12T11:48:20.971" v="133"/>
          <ac:spMkLst>
            <pc:docMk/>
            <pc:sldMk cId="1384607215" sldId="264"/>
            <ac:spMk id="5" creationId="{667F80A3-9D86-CF2B-5EC8-2F3931C47626}"/>
          </ac:spMkLst>
        </pc:spChg>
        <pc:spChg chg="add del mod">
          <ac:chgData name="曽祢 真衣" userId="083f42e0-d02f-4b7d-80aa-15ad44ee9368" providerId="ADAL" clId="{F966D79E-49AC-1849-B240-ADF82153DB57}" dt="2023-05-12T11:48:20.519" v="131"/>
          <ac:spMkLst>
            <pc:docMk/>
            <pc:sldMk cId="1384607215" sldId="264"/>
            <ac:spMk id="6" creationId="{1868620F-27AB-9BB4-3312-9DD756989611}"/>
          </ac:spMkLst>
        </pc:spChg>
      </pc:sldChg>
      <pc:sldChg chg="del">
        <pc:chgData name="曽祢 真衣" userId="083f42e0-d02f-4b7d-80aa-15ad44ee9368" providerId="ADAL" clId="{F966D79E-49AC-1849-B240-ADF82153DB57}" dt="2023-05-12T11:54:42.192" v="578" actId="2696"/>
        <pc:sldMkLst>
          <pc:docMk/>
          <pc:sldMk cId="3884899196" sldId="290"/>
        </pc:sldMkLst>
      </pc:sldChg>
      <pc:sldChg chg="del">
        <pc:chgData name="曽祢 真衣" userId="083f42e0-d02f-4b7d-80aa-15ad44ee9368" providerId="ADAL" clId="{F966D79E-49AC-1849-B240-ADF82153DB57}" dt="2023-05-12T11:54:42.192" v="578" actId="2696"/>
        <pc:sldMkLst>
          <pc:docMk/>
          <pc:sldMk cId="2690962005" sldId="291"/>
        </pc:sldMkLst>
      </pc:sldChg>
      <pc:sldChg chg="del mod modShow">
        <pc:chgData name="曽祢 真衣" userId="083f42e0-d02f-4b7d-80aa-15ad44ee9368" providerId="ADAL" clId="{F966D79E-49AC-1849-B240-ADF82153DB57}" dt="2023-05-12T11:54:42.192" v="578" actId="2696"/>
        <pc:sldMkLst>
          <pc:docMk/>
          <pc:sldMk cId="1033553619" sldId="292"/>
        </pc:sldMkLst>
      </pc:sldChg>
      <pc:sldChg chg="del mod modShow">
        <pc:chgData name="曽祢 真衣" userId="083f42e0-d02f-4b7d-80aa-15ad44ee9368" providerId="ADAL" clId="{F966D79E-49AC-1849-B240-ADF82153DB57}" dt="2023-05-12T11:54:42.192" v="578" actId="2696"/>
        <pc:sldMkLst>
          <pc:docMk/>
          <pc:sldMk cId="1132521903" sldId="293"/>
        </pc:sldMkLst>
      </pc:sldChg>
      <pc:sldChg chg="del mod modShow">
        <pc:chgData name="曽祢 真衣" userId="083f42e0-d02f-4b7d-80aa-15ad44ee9368" providerId="ADAL" clId="{F966D79E-49AC-1849-B240-ADF82153DB57}" dt="2023-05-12T11:54:42.192" v="578" actId="2696"/>
        <pc:sldMkLst>
          <pc:docMk/>
          <pc:sldMk cId="1260204821" sldId="294"/>
        </pc:sldMkLst>
      </pc:sldChg>
      <pc:sldChg chg="del mod modShow">
        <pc:chgData name="曽祢 真衣" userId="083f42e0-d02f-4b7d-80aa-15ad44ee9368" providerId="ADAL" clId="{F966D79E-49AC-1849-B240-ADF82153DB57}" dt="2023-05-12T11:54:42.192" v="578" actId="2696"/>
        <pc:sldMkLst>
          <pc:docMk/>
          <pc:sldMk cId="2445749844" sldId="295"/>
        </pc:sldMkLst>
      </pc:sldChg>
      <pc:sldChg chg="del mod modShow">
        <pc:chgData name="曽祢 真衣" userId="083f42e0-d02f-4b7d-80aa-15ad44ee9368" providerId="ADAL" clId="{F966D79E-49AC-1849-B240-ADF82153DB57}" dt="2023-05-12T11:54:42.192" v="578" actId="2696"/>
        <pc:sldMkLst>
          <pc:docMk/>
          <pc:sldMk cId="1132553736" sldId="296"/>
        </pc:sldMkLst>
      </pc:sldChg>
      <pc:sldChg chg="del mod modShow">
        <pc:chgData name="曽祢 真衣" userId="083f42e0-d02f-4b7d-80aa-15ad44ee9368" providerId="ADAL" clId="{F966D79E-49AC-1849-B240-ADF82153DB57}" dt="2023-05-12T11:54:29.485" v="577" actId="2696"/>
        <pc:sldMkLst>
          <pc:docMk/>
          <pc:sldMk cId="2611175982" sldId="297"/>
        </pc:sldMkLst>
      </pc:sldChg>
      <pc:sldChg chg="del mod modShow">
        <pc:chgData name="曽祢 真衣" userId="083f42e0-d02f-4b7d-80aa-15ad44ee9368" providerId="ADAL" clId="{F966D79E-49AC-1849-B240-ADF82153DB57}" dt="2023-05-12T11:54:26.840" v="576" actId="2696"/>
        <pc:sldMkLst>
          <pc:docMk/>
          <pc:sldMk cId="1435607249" sldId="298"/>
        </pc:sldMkLst>
      </pc:sldChg>
      <pc:sldChg chg="del mod modShow">
        <pc:chgData name="曽祢 真衣" userId="083f42e0-d02f-4b7d-80aa-15ad44ee9368" providerId="ADAL" clId="{F966D79E-49AC-1849-B240-ADF82153DB57}" dt="2023-05-12T11:54:24.294" v="575" actId="2696"/>
        <pc:sldMkLst>
          <pc:docMk/>
          <pc:sldMk cId="3072260859" sldId="299"/>
        </pc:sldMkLst>
      </pc:sldChg>
      <pc:sldChg chg="del mod modShow">
        <pc:chgData name="曽祢 真衣" userId="083f42e0-d02f-4b7d-80aa-15ad44ee9368" providerId="ADAL" clId="{F966D79E-49AC-1849-B240-ADF82153DB57}" dt="2023-05-12T11:54:21.434" v="574" actId="2696"/>
        <pc:sldMkLst>
          <pc:docMk/>
          <pc:sldMk cId="3692622411" sldId="300"/>
        </pc:sldMkLst>
      </pc:sldChg>
      <pc:sldChg chg="del mod modShow">
        <pc:chgData name="曽祢 真衣" userId="083f42e0-d02f-4b7d-80aa-15ad44ee9368" providerId="ADAL" clId="{F966D79E-49AC-1849-B240-ADF82153DB57}" dt="2023-05-12T11:54:18.184" v="573" actId="2696"/>
        <pc:sldMkLst>
          <pc:docMk/>
          <pc:sldMk cId="159796378" sldId="301"/>
        </pc:sldMkLst>
      </pc:sldChg>
      <pc:sldChg chg="del mod modShow">
        <pc:chgData name="曽祢 真衣" userId="083f42e0-d02f-4b7d-80aa-15ad44ee9368" providerId="ADAL" clId="{F966D79E-49AC-1849-B240-ADF82153DB57}" dt="2023-05-12T11:54:15.437" v="572" actId="2696"/>
        <pc:sldMkLst>
          <pc:docMk/>
          <pc:sldMk cId="170587370" sldId="302"/>
        </pc:sldMkLst>
      </pc:sldChg>
      <pc:sldChg chg="del mod modShow">
        <pc:chgData name="曽祢 真衣" userId="083f42e0-d02f-4b7d-80aa-15ad44ee9368" providerId="ADAL" clId="{F966D79E-49AC-1849-B240-ADF82153DB57}" dt="2023-05-12T11:54:12.334" v="571" actId="2696"/>
        <pc:sldMkLst>
          <pc:docMk/>
          <pc:sldMk cId="4109985284" sldId="303"/>
        </pc:sldMkLst>
      </pc:sldChg>
      <pc:sldChg chg="del mod modShow">
        <pc:chgData name="曽祢 真衣" userId="083f42e0-d02f-4b7d-80aa-15ad44ee9368" providerId="ADAL" clId="{F966D79E-49AC-1849-B240-ADF82153DB57}" dt="2023-05-12T11:54:09.330" v="570" actId="2696"/>
        <pc:sldMkLst>
          <pc:docMk/>
          <pc:sldMk cId="2057453314" sldId="304"/>
        </pc:sldMkLst>
      </pc:sldChg>
      <pc:sldChg chg="del mod modShow">
        <pc:chgData name="曽祢 真衣" userId="083f42e0-d02f-4b7d-80aa-15ad44ee9368" providerId="ADAL" clId="{F966D79E-49AC-1849-B240-ADF82153DB57}" dt="2023-05-12T11:54:06.094" v="569" actId="2696"/>
        <pc:sldMkLst>
          <pc:docMk/>
          <pc:sldMk cId="1349447205" sldId="305"/>
        </pc:sldMkLst>
      </pc:sldChg>
      <pc:sldChg chg="del mod modShow">
        <pc:chgData name="曽祢 真衣" userId="083f42e0-d02f-4b7d-80aa-15ad44ee9368" providerId="ADAL" clId="{F966D79E-49AC-1849-B240-ADF82153DB57}" dt="2023-05-12T11:54:03.439" v="568" actId="2696"/>
        <pc:sldMkLst>
          <pc:docMk/>
          <pc:sldMk cId="3396025220" sldId="306"/>
        </pc:sldMkLst>
      </pc:sldChg>
      <pc:sldChg chg="del mod modShow">
        <pc:chgData name="曽祢 真衣" userId="083f42e0-d02f-4b7d-80aa-15ad44ee9368" providerId="ADAL" clId="{F966D79E-49AC-1849-B240-ADF82153DB57}" dt="2023-05-12T11:54:00.892" v="567" actId="2696"/>
        <pc:sldMkLst>
          <pc:docMk/>
          <pc:sldMk cId="846033391" sldId="307"/>
        </pc:sldMkLst>
      </pc:sldChg>
      <pc:sldChg chg="del mod modShow">
        <pc:chgData name="曽祢 真衣" userId="083f42e0-d02f-4b7d-80aa-15ad44ee9368" providerId="ADAL" clId="{F966D79E-49AC-1849-B240-ADF82153DB57}" dt="2023-05-12T11:53:57.833" v="566" actId="2696"/>
        <pc:sldMkLst>
          <pc:docMk/>
          <pc:sldMk cId="3966428008" sldId="308"/>
        </pc:sldMkLst>
      </pc:sldChg>
      <pc:sldChg chg="del mod modShow">
        <pc:chgData name="曽祢 真衣" userId="083f42e0-d02f-4b7d-80aa-15ad44ee9368" providerId="ADAL" clId="{F966D79E-49AC-1849-B240-ADF82153DB57}" dt="2023-05-12T11:53:54.489" v="565" actId="2696"/>
        <pc:sldMkLst>
          <pc:docMk/>
          <pc:sldMk cId="3448221052" sldId="309"/>
        </pc:sldMkLst>
      </pc:sldChg>
      <pc:sldChg chg="ord">
        <pc:chgData name="曽祢 真衣" userId="083f42e0-d02f-4b7d-80aa-15ad44ee9368" providerId="ADAL" clId="{F966D79E-49AC-1849-B240-ADF82153DB57}" dt="2023-05-12T11:46:00.707" v="71" actId="20578"/>
        <pc:sldMkLst>
          <pc:docMk/>
          <pc:sldMk cId="1145207146" sldId="310"/>
        </pc:sldMkLst>
      </pc:sldChg>
      <pc:sldChg chg="ord">
        <pc:chgData name="曽祢 真衣" userId="083f42e0-d02f-4b7d-80aa-15ad44ee9368" providerId="ADAL" clId="{F966D79E-49AC-1849-B240-ADF82153DB57}" dt="2023-05-12T11:46:09.318" v="72" actId="20578"/>
        <pc:sldMkLst>
          <pc:docMk/>
          <pc:sldMk cId="3160291221" sldId="312"/>
        </pc:sldMkLst>
      </pc:sldChg>
      <pc:sldChg chg="ord">
        <pc:chgData name="曽祢 真衣" userId="083f42e0-d02f-4b7d-80aa-15ad44ee9368" providerId="ADAL" clId="{F966D79E-49AC-1849-B240-ADF82153DB57}" dt="2023-05-12T11:46:00.707" v="71" actId="20578"/>
        <pc:sldMkLst>
          <pc:docMk/>
          <pc:sldMk cId="3168758809" sldId="313"/>
        </pc:sldMkLst>
      </pc:sldChg>
      <pc:sldChg chg="ord">
        <pc:chgData name="曽祢 真衣" userId="083f42e0-d02f-4b7d-80aa-15ad44ee9368" providerId="ADAL" clId="{F966D79E-49AC-1849-B240-ADF82153DB57}" dt="2023-05-12T11:46:00.707" v="71" actId="20578"/>
        <pc:sldMkLst>
          <pc:docMk/>
          <pc:sldMk cId="1146592797" sldId="314"/>
        </pc:sldMkLst>
      </pc:sldChg>
      <pc:sldChg chg="ord">
        <pc:chgData name="曽祢 真衣" userId="083f42e0-d02f-4b7d-80aa-15ad44ee9368" providerId="ADAL" clId="{F966D79E-49AC-1849-B240-ADF82153DB57}" dt="2023-05-12T11:46:00.707" v="71" actId="20578"/>
        <pc:sldMkLst>
          <pc:docMk/>
          <pc:sldMk cId="3418870189" sldId="315"/>
        </pc:sldMkLst>
      </pc:sldChg>
      <pc:sldChg chg="modSp mod ord">
        <pc:chgData name="曽祢 真衣" userId="083f42e0-d02f-4b7d-80aa-15ad44ee9368" providerId="ADAL" clId="{F966D79E-49AC-1849-B240-ADF82153DB57}" dt="2023-05-12T11:47:52.391" v="124" actId="20577"/>
        <pc:sldMkLst>
          <pc:docMk/>
          <pc:sldMk cId="1326186734" sldId="316"/>
        </pc:sldMkLst>
        <pc:spChg chg="mod">
          <ac:chgData name="曽祢 真衣" userId="083f42e0-d02f-4b7d-80aa-15ad44ee9368" providerId="ADAL" clId="{F966D79E-49AC-1849-B240-ADF82153DB57}" dt="2023-05-12T11:47:52.391" v="124" actId="20577"/>
          <ac:spMkLst>
            <pc:docMk/>
            <pc:sldMk cId="1326186734" sldId="316"/>
            <ac:spMk id="2" creationId="{FC75E85E-7A01-3303-3B81-9D78E79514F1}"/>
          </ac:spMkLst>
        </pc:spChg>
      </pc:sldChg>
      <pc:sldChg chg="modSp mod ord">
        <pc:chgData name="曽祢 真衣" userId="083f42e0-d02f-4b7d-80aa-15ad44ee9368" providerId="ADAL" clId="{F966D79E-49AC-1849-B240-ADF82153DB57}" dt="2023-05-12T11:47:39.374" v="115" actId="20577"/>
        <pc:sldMkLst>
          <pc:docMk/>
          <pc:sldMk cId="1028268250" sldId="317"/>
        </pc:sldMkLst>
        <pc:spChg chg="mod">
          <ac:chgData name="曽祢 真衣" userId="083f42e0-d02f-4b7d-80aa-15ad44ee9368" providerId="ADAL" clId="{F966D79E-49AC-1849-B240-ADF82153DB57}" dt="2023-05-12T11:47:39.374" v="115" actId="20577"/>
          <ac:spMkLst>
            <pc:docMk/>
            <pc:sldMk cId="1028268250" sldId="317"/>
            <ac:spMk id="2" creationId="{72F5842D-C4EE-681E-C257-4FFEB81E817D}"/>
          </ac:spMkLst>
        </pc:spChg>
        <pc:spChg chg="mod">
          <ac:chgData name="曽祢 真衣" userId="083f42e0-d02f-4b7d-80aa-15ad44ee9368" providerId="ADAL" clId="{F966D79E-49AC-1849-B240-ADF82153DB57}" dt="2023-05-12T11:47:36.216" v="113" actId="21"/>
          <ac:spMkLst>
            <pc:docMk/>
            <pc:sldMk cId="1028268250" sldId="317"/>
            <ac:spMk id="3" creationId="{60C9C5B4-9922-ADF6-AA9A-677CB21C88D9}"/>
          </ac:spMkLst>
        </pc:spChg>
      </pc:sldChg>
      <pc:sldChg chg="modSp add mod ord">
        <pc:chgData name="曽祢 真衣" userId="083f42e0-d02f-4b7d-80aa-15ad44ee9368" providerId="ADAL" clId="{F966D79E-49AC-1849-B240-ADF82153DB57}" dt="2023-05-12T11:47:59.967" v="127" actId="20577"/>
        <pc:sldMkLst>
          <pc:docMk/>
          <pc:sldMk cId="2074373055" sldId="318"/>
        </pc:sldMkLst>
        <pc:spChg chg="mod">
          <ac:chgData name="曽祢 真衣" userId="083f42e0-d02f-4b7d-80aa-15ad44ee9368" providerId="ADAL" clId="{F966D79E-49AC-1849-B240-ADF82153DB57}" dt="2023-05-12T11:47:59.967" v="127" actId="20577"/>
          <ac:spMkLst>
            <pc:docMk/>
            <pc:sldMk cId="2074373055" sldId="318"/>
            <ac:spMk id="2" creationId="{4A74DFFE-217D-F226-7561-3A7A805FBDCE}"/>
          </ac:spMkLst>
        </pc:spChg>
      </pc:sldChg>
      <pc:sldChg chg="modSp add mod ord">
        <pc:chgData name="曽祢 真衣" userId="083f42e0-d02f-4b7d-80aa-15ad44ee9368" providerId="ADAL" clId="{F966D79E-49AC-1849-B240-ADF82153DB57}" dt="2023-05-12T11:47:48.281" v="122" actId="20577"/>
        <pc:sldMkLst>
          <pc:docMk/>
          <pc:sldMk cId="2216213899" sldId="319"/>
        </pc:sldMkLst>
        <pc:spChg chg="mod">
          <ac:chgData name="曽祢 真衣" userId="083f42e0-d02f-4b7d-80aa-15ad44ee9368" providerId="ADAL" clId="{F966D79E-49AC-1849-B240-ADF82153DB57}" dt="2023-05-12T11:40:42.299" v="16"/>
          <ac:spMkLst>
            <pc:docMk/>
            <pc:sldMk cId="2216213899" sldId="319"/>
            <ac:spMk id="3" creationId="{DD48E2D6-1F6F-3A4E-DA24-22E9A241C345}"/>
          </ac:spMkLst>
        </pc:spChg>
        <pc:spChg chg="mod">
          <ac:chgData name="曽祢 真衣" userId="083f42e0-d02f-4b7d-80aa-15ad44ee9368" providerId="ADAL" clId="{F966D79E-49AC-1849-B240-ADF82153DB57}" dt="2023-05-12T11:47:48.281" v="122" actId="20577"/>
          <ac:spMkLst>
            <pc:docMk/>
            <pc:sldMk cId="2216213899" sldId="319"/>
            <ac:spMk id="5" creationId="{37E0E56E-4FDB-675F-3F0A-6BF770599464}"/>
          </ac:spMkLst>
        </pc:spChg>
      </pc:sldChg>
      <pc:sldChg chg="modSp new mod ord">
        <pc:chgData name="曽祢 真衣" userId="083f42e0-d02f-4b7d-80aa-15ad44ee9368" providerId="ADAL" clId="{F966D79E-49AC-1849-B240-ADF82153DB57}" dt="2023-05-12T11:47:31.422" v="112" actId="20577"/>
        <pc:sldMkLst>
          <pc:docMk/>
          <pc:sldMk cId="1032210409" sldId="320"/>
        </pc:sldMkLst>
        <pc:spChg chg="mod">
          <ac:chgData name="曽祢 真衣" userId="083f42e0-d02f-4b7d-80aa-15ad44ee9368" providerId="ADAL" clId="{F966D79E-49AC-1849-B240-ADF82153DB57}" dt="2023-05-12T11:47:29.316" v="111" actId="20577"/>
          <ac:spMkLst>
            <pc:docMk/>
            <pc:sldMk cId="1032210409" sldId="320"/>
            <ac:spMk id="2" creationId="{A20317C4-6806-D583-1A11-26D70C5FE137}"/>
          </ac:spMkLst>
        </pc:spChg>
        <pc:spChg chg="mod">
          <ac:chgData name="曽祢 真衣" userId="083f42e0-d02f-4b7d-80aa-15ad44ee9368" providerId="ADAL" clId="{F966D79E-49AC-1849-B240-ADF82153DB57}" dt="2023-05-12T11:47:31.422" v="112" actId="20577"/>
          <ac:spMkLst>
            <pc:docMk/>
            <pc:sldMk cId="1032210409" sldId="320"/>
            <ac:spMk id="3" creationId="{40FE319C-6A64-ED5B-ABFA-A2D103F75560}"/>
          </ac:spMkLst>
        </pc:spChg>
      </pc:sldChg>
      <pc:sldChg chg="modSp new mod ord">
        <pc:chgData name="曽祢 真衣" userId="083f42e0-d02f-4b7d-80aa-15ad44ee9368" providerId="ADAL" clId="{F966D79E-49AC-1849-B240-ADF82153DB57}" dt="2023-05-12T11:47:21.316" v="108" actId="20577"/>
        <pc:sldMkLst>
          <pc:docMk/>
          <pc:sldMk cId="3656726927" sldId="321"/>
        </pc:sldMkLst>
        <pc:spChg chg="mod">
          <ac:chgData name="曽祢 真衣" userId="083f42e0-d02f-4b7d-80aa-15ad44ee9368" providerId="ADAL" clId="{F966D79E-49AC-1849-B240-ADF82153DB57}" dt="2023-05-12T11:47:21.316" v="108" actId="20577"/>
          <ac:spMkLst>
            <pc:docMk/>
            <pc:sldMk cId="3656726927" sldId="321"/>
            <ac:spMk id="2" creationId="{B57A0F76-3841-E275-A657-FED45605B8F1}"/>
          </ac:spMkLst>
        </pc:spChg>
        <pc:spChg chg="mod">
          <ac:chgData name="曽祢 真衣" userId="083f42e0-d02f-4b7d-80aa-15ad44ee9368" providerId="ADAL" clId="{F966D79E-49AC-1849-B240-ADF82153DB57}" dt="2023-05-12T11:47:19.324" v="106" actId="21"/>
          <ac:spMkLst>
            <pc:docMk/>
            <pc:sldMk cId="3656726927" sldId="321"/>
            <ac:spMk id="3" creationId="{BF28DD5A-569B-1C24-CE8F-955B5F5DE5C2}"/>
          </ac:spMkLst>
        </pc:spChg>
      </pc:sldChg>
      <pc:sldChg chg="modSp new mod ord">
        <pc:chgData name="曽祢 真衣" userId="083f42e0-d02f-4b7d-80aa-15ad44ee9368" providerId="ADAL" clId="{F966D79E-49AC-1849-B240-ADF82153DB57}" dt="2023-05-12T11:47:14.366" v="105" actId="20577"/>
        <pc:sldMkLst>
          <pc:docMk/>
          <pc:sldMk cId="544818061" sldId="322"/>
        </pc:sldMkLst>
        <pc:spChg chg="mod">
          <ac:chgData name="曽祢 真衣" userId="083f42e0-d02f-4b7d-80aa-15ad44ee9368" providerId="ADAL" clId="{F966D79E-49AC-1849-B240-ADF82153DB57}" dt="2023-05-12T11:47:14.366" v="105" actId="20577"/>
          <ac:spMkLst>
            <pc:docMk/>
            <pc:sldMk cId="544818061" sldId="322"/>
            <ac:spMk id="2" creationId="{C50A353B-3DE0-F8B4-B051-B0B944400899}"/>
          </ac:spMkLst>
        </pc:spChg>
        <pc:spChg chg="mod">
          <ac:chgData name="曽祢 真衣" userId="083f42e0-d02f-4b7d-80aa-15ad44ee9368" providerId="ADAL" clId="{F966D79E-49AC-1849-B240-ADF82153DB57}" dt="2023-05-12T11:47:12.016" v="103" actId="20577"/>
          <ac:spMkLst>
            <pc:docMk/>
            <pc:sldMk cId="544818061" sldId="322"/>
            <ac:spMk id="3" creationId="{25F7D20F-9241-1706-811B-FDCA07125AC3}"/>
          </ac:spMkLst>
        </pc:spChg>
      </pc:sldChg>
      <pc:sldChg chg="modSp new mod ord">
        <pc:chgData name="曽祢 真衣" userId="083f42e0-d02f-4b7d-80aa-15ad44ee9368" providerId="ADAL" clId="{F966D79E-49AC-1849-B240-ADF82153DB57}" dt="2023-05-12T11:47:05.466" v="98" actId="20577"/>
        <pc:sldMkLst>
          <pc:docMk/>
          <pc:sldMk cId="781378265" sldId="323"/>
        </pc:sldMkLst>
        <pc:spChg chg="mod">
          <ac:chgData name="曽祢 真衣" userId="083f42e0-d02f-4b7d-80aa-15ad44ee9368" providerId="ADAL" clId="{F966D79E-49AC-1849-B240-ADF82153DB57}" dt="2023-05-12T11:47:05.466" v="98" actId="20577"/>
          <ac:spMkLst>
            <pc:docMk/>
            <pc:sldMk cId="781378265" sldId="323"/>
            <ac:spMk id="2" creationId="{A7524444-861A-DA3B-215E-466834AC3971}"/>
          </ac:spMkLst>
        </pc:spChg>
        <pc:spChg chg="mod">
          <ac:chgData name="曽祢 真衣" userId="083f42e0-d02f-4b7d-80aa-15ad44ee9368" providerId="ADAL" clId="{F966D79E-49AC-1849-B240-ADF82153DB57}" dt="2023-05-12T11:47:03.317" v="96" actId="20577"/>
          <ac:spMkLst>
            <pc:docMk/>
            <pc:sldMk cId="781378265" sldId="323"/>
            <ac:spMk id="3" creationId="{648F0927-B0AF-BF14-ADA1-0A0D1B3FE2A0}"/>
          </ac:spMkLst>
        </pc:spChg>
      </pc:sldChg>
      <pc:sldChg chg="modSp new mod ord">
        <pc:chgData name="曽祢 真衣" userId="083f42e0-d02f-4b7d-80aa-15ad44ee9368" providerId="ADAL" clId="{F966D79E-49AC-1849-B240-ADF82153DB57}" dt="2023-05-12T11:46:57.120" v="94" actId="27636"/>
        <pc:sldMkLst>
          <pc:docMk/>
          <pc:sldMk cId="712670217" sldId="324"/>
        </pc:sldMkLst>
        <pc:spChg chg="mod">
          <ac:chgData name="曽祢 真衣" userId="083f42e0-d02f-4b7d-80aa-15ad44ee9368" providerId="ADAL" clId="{F966D79E-49AC-1849-B240-ADF82153DB57}" dt="2023-05-12T11:46:57.120" v="94" actId="27636"/>
          <ac:spMkLst>
            <pc:docMk/>
            <pc:sldMk cId="712670217" sldId="324"/>
            <ac:spMk id="2" creationId="{49FC9591-5DC4-5624-35D4-04E2DC0FD4DE}"/>
          </ac:spMkLst>
        </pc:spChg>
        <pc:spChg chg="mod">
          <ac:chgData name="曽祢 真衣" userId="083f42e0-d02f-4b7d-80aa-15ad44ee9368" providerId="ADAL" clId="{F966D79E-49AC-1849-B240-ADF82153DB57}" dt="2023-05-12T11:46:54.067" v="90" actId="21"/>
          <ac:spMkLst>
            <pc:docMk/>
            <pc:sldMk cId="712670217" sldId="324"/>
            <ac:spMk id="3" creationId="{B12E58E2-FFBA-4BCA-3F51-D3D41E4FE771}"/>
          </ac:spMkLst>
        </pc:spChg>
      </pc:sldChg>
      <pc:sldChg chg="modSp new mod ord">
        <pc:chgData name="曽祢 真衣" userId="083f42e0-d02f-4b7d-80aa-15ad44ee9368" providerId="ADAL" clId="{F966D79E-49AC-1849-B240-ADF82153DB57}" dt="2023-05-12T11:46:49.018" v="89" actId="20577"/>
        <pc:sldMkLst>
          <pc:docMk/>
          <pc:sldMk cId="3323963648" sldId="325"/>
        </pc:sldMkLst>
        <pc:spChg chg="mod">
          <ac:chgData name="曽祢 真衣" userId="083f42e0-d02f-4b7d-80aa-15ad44ee9368" providerId="ADAL" clId="{F966D79E-49AC-1849-B240-ADF82153DB57}" dt="2023-05-12T11:46:49.018" v="89" actId="20577"/>
          <ac:spMkLst>
            <pc:docMk/>
            <pc:sldMk cId="3323963648" sldId="325"/>
            <ac:spMk id="2" creationId="{76BF1E43-2FB5-60A9-867B-DF715983B100}"/>
          </ac:spMkLst>
        </pc:spChg>
        <pc:spChg chg="mod">
          <ac:chgData name="曽祢 真衣" userId="083f42e0-d02f-4b7d-80aa-15ad44ee9368" providerId="ADAL" clId="{F966D79E-49AC-1849-B240-ADF82153DB57}" dt="2023-05-12T11:46:46.725" v="87" actId="21"/>
          <ac:spMkLst>
            <pc:docMk/>
            <pc:sldMk cId="3323963648" sldId="325"/>
            <ac:spMk id="3" creationId="{3B436FC6-5D7B-DD84-C4A9-E756B4D0E2F4}"/>
          </ac:spMkLst>
        </pc:spChg>
      </pc:sldChg>
      <pc:sldChg chg="modSp new mod ord">
        <pc:chgData name="曽祢 真衣" userId="083f42e0-d02f-4b7d-80aa-15ad44ee9368" providerId="ADAL" clId="{F966D79E-49AC-1849-B240-ADF82153DB57}" dt="2023-05-12T11:46:42.462" v="86" actId="27636"/>
        <pc:sldMkLst>
          <pc:docMk/>
          <pc:sldMk cId="4103608565" sldId="326"/>
        </pc:sldMkLst>
        <pc:spChg chg="mod">
          <ac:chgData name="曽祢 真衣" userId="083f42e0-d02f-4b7d-80aa-15ad44ee9368" providerId="ADAL" clId="{F966D79E-49AC-1849-B240-ADF82153DB57}" dt="2023-05-12T11:46:42.462" v="86" actId="27636"/>
          <ac:spMkLst>
            <pc:docMk/>
            <pc:sldMk cId="4103608565" sldId="326"/>
            <ac:spMk id="2" creationId="{E4E7DC48-B358-4A1E-6211-6E7520755BE7}"/>
          </ac:spMkLst>
        </pc:spChg>
        <pc:spChg chg="mod">
          <ac:chgData name="曽祢 真衣" userId="083f42e0-d02f-4b7d-80aa-15ad44ee9368" providerId="ADAL" clId="{F966D79E-49AC-1849-B240-ADF82153DB57}" dt="2023-05-12T11:46:39.815" v="82" actId="21"/>
          <ac:spMkLst>
            <pc:docMk/>
            <pc:sldMk cId="4103608565" sldId="326"/>
            <ac:spMk id="3" creationId="{1489FF1C-F450-E5D0-9818-E53FA8D6F9E4}"/>
          </ac:spMkLst>
        </pc:spChg>
      </pc:sldChg>
      <pc:sldChg chg="modSp new mod ord">
        <pc:chgData name="曽祢 真衣" userId="083f42e0-d02f-4b7d-80aa-15ad44ee9368" providerId="ADAL" clId="{F966D79E-49AC-1849-B240-ADF82153DB57}" dt="2023-05-12T11:46:28.318" v="78" actId="20577"/>
        <pc:sldMkLst>
          <pc:docMk/>
          <pc:sldMk cId="1386448268" sldId="327"/>
        </pc:sldMkLst>
        <pc:spChg chg="mod">
          <ac:chgData name="曽祢 真衣" userId="083f42e0-d02f-4b7d-80aa-15ad44ee9368" providerId="ADAL" clId="{F966D79E-49AC-1849-B240-ADF82153DB57}" dt="2023-05-12T11:46:28.318" v="78" actId="20577"/>
          <ac:spMkLst>
            <pc:docMk/>
            <pc:sldMk cId="1386448268" sldId="327"/>
            <ac:spMk id="2" creationId="{3EBEA83C-C9B7-2B72-07CE-2B2A08302A4B}"/>
          </ac:spMkLst>
        </pc:spChg>
        <pc:spChg chg="mod">
          <ac:chgData name="曽祢 真衣" userId="083f42e0-d02f-4b7d-80aa-15ad44ee9368" providerId="ADAL" clId="{F966D79E-49AC-1849-B240-ADF82153DB57}" dt="2023-05-12T11:46:25.983" v="76" actId="27636"/>
          <ac:spMkLst>
            <pc:docMk/>
            <pc:sldMk cId="1386448268" sldId="327"/>
            <ac:spMk id="3" creationId="{A3BF7B8C-9353-2E71-DC4C-7C9885380BC2}"/>
          </ac:spMkLst>
        </pc:spChg>
      </pc:sldChg>
      <pc:sldChg chg="modSp new mod ord">
        <pc:chgData name="曽祢 真衣" userId="083f42e0-d02f-4b7d-80aa-15ad44ee9368" providerId="ADAL" clId="{F966D79E-49AC-1849-B240-ADF82153DB57}" dt="2023-05-12T11:46:34.465" v="81" actId="20577"/>
        <pc:sldMkLst>
          <pc:docMk/>
          <pc:sldMk cId="654195952" sldId="328"/>
        </pc:sldMkLst>
        <pc:spChg chg="mod">
          <ac:chgData name="曽祢 真衣" userId="083f42e0-d02f-4b7d-80aa-15ad44ee9368" providerId="ADAL" clId="{F966D79E-49AC-1849-B240-ADF82153DB57}" dt="2023-05-12T11:46:34.465" v="81" actId="20577"/>
          <ac:spMkLst>
            <pc:docMk/>
            <pc:sldMk cId="654195952" sldId="328"/>
            <ac:spMk id="2" creationId="{E857CA25-AA61-FF8B-354C-C30BE72DC3B9}"/>
          </ac:spMkLst>
        </pc:spChg>
        <pc:spChg chg="mod">
          <ac:chgData name="曽祢 真衣" userId="083f42e0-d02f-4b7d-80aa-15ad44ee9368" providerId="ADAL" clId="{F966D79E-49AC-1849-B240-ADF82153DB57}" dt="2023-05-12T11:46:32.519" v="79" actId="21"/>
          <ac:spMkLst>
            <pc:docMk/>
            <pc:sldMk cId="654195952" sldId="328"/>
            <ac:spMk id="3" creationId="{BACA39F0-A3C0-3D93-7542-2084E4543466}"/>
          </ac:spMkLst>
        </pc:spChg>
      </pc:sldChg>
      <pc:sldChg chg="modSp new mod">
        <pc:chgData name="曽祢 真衣" userId="083f42e0-d02f-4b7d-80aa-15ad44ee9368" providerId="ADAL" clId="{F966D79E-49AC-1849-B240-ADF82153DB57}" dt="2023-05-12T11:49:06.416" v="257" actId="20577"/>
        <pc:sldMkLst>
          <pc:docMk/>
          <pc:sldMk cId="1819051205" sldId="329"/>
        </pc:sldMkLst>
        <pc:spChg chg="mod">
          <ac:chgData name="曽祢 真衣" userId="083f42e0-d02f-4b7d-80aa-15ad44ee9368" providerId="ADAL" clId="{F966D79E-49AC-1849-B240-ADF82153DB57}" dt="2023-05-12T11:49:06.416" v="257" actId="20577"/>
          <ac:spMkLst>
            <pc:docMk/>
            <pc:sldMk cId="1819051205" sldId="329"/>
            <ac:spMk id="2" creationId="{F5606FDD-B585-A6B1-EE72-D233EC9F450B}"/>
          </ac:spMkLst>
        </pc:spChg>
        <pc:spChg chg="mod">
          <ac:chgData name="曽祢 真衣" userId="083f42e0-d02f-4b7d-80aa-15ad44ee9368" providerId="ADAL" clId="{F966D79E-49AC-1849-B240-ADF82153DB57}" dt="2023-05-12T11:49:03.561" v="256" actId="20577"/>
          <ac:spMkLst>
            <pc:docMk/>
            <pc:sldMk cId="1819051205" sldId="329"/>
            <ac:spMk id="3" creationId="{DFB85F6F-0E28-7394-ABE2-FD280E18422F}"/>
          </ac:spMkLst>
        </pc:spChg>
      </pc:sldChg>
      <pc:sldChg chg="modSp new mod">
        <pc:chgData name="曽祢 真衣" userId="083f42e0-d02f-4b7d-80aa-15ad44ee9368" providerId="ADAL" clId="{F966D79E-49AC-1849-B240-ADF82153DB57}" dt="2023-05-12T11:55:38.806" v="705" actId="20577"/>
        <pc:sldMkLst>
          <pc:docMk/>
          <pc:sldMk cId="4024912656" sldId="330"/>
        </pc:sldMkLst>
        <pc:spChg chg="mod">
          <ac:chgData name="曽祢 真衣" userId="083f42e0-d02f-4b7d-80aa-15ad44ee9368" providerId="ADAL" clId="{F966D79E-49AC-1849-B240-ADF82153DB57}" dt="2023-05-12T11:50:00.217" v="268" actId="20577"/>
          <ac:spMkLst>
            <pc:docMk/>
            <pc:sldMk cId="4024912656" sldId="330"/>
            <ac:spMk id="2" creationId="{83B38452-0F43-EE28-C13D-53663806B09E}"/>
          </ac:spMkLst>
        </pc:spChg>
        <pc:spChg chg="mod">
          <ac:chgData name="曽祢 真衣" userId="083f42e0-d02f-4b7d-80aa-15ad44ee9368" providerId="ADAL" clId="{F966D79E-49AC-1849-B240-ADF82153DB57}" dt="2023-05-12T11:55:38.806" v="705" actId="20577"/>
          <ac:spMkLst>
            <pc:docMk/>
            <pc:sldMk cId="4024912656" sldId="330"/>
            <ac:spMk id="3" creationId="{8770F50E-86BE-3592-A812-73D9445D2508}"/>
          </ac:spMkLst>
        </pc:spChg>
      </pc:sldChg>
      <pc:sldChg chg="modSp new mod">
        <pc:chgData name="曽祢 真衣" userId="083f42e0-d02f-4b7d-80aa-15ad44ee9368" providerId="ADAL" clId="{F966D79E-49AC-1849-B240-ADF82153DB57}" dt="2023-05-12T11:55:25.039" v="690" actId="20577"/>
        <pc:sldMkLst>
          <pc:docMk/>
          <pc:sldMk cId="3678034197" sldId="331"/>
        </pc:sldMkLst>
        <pc:spChg chg="mod">
          <ac:chgData name="曽祢 真衣" userId="083f42e0-d02f-4b7d-80aa-15ad44ee9368" providerId="ADAL" clId="{F966D79E-49AC-1849-B240-ADF82153DB57}" dt="2023-05-12T11:55:09.639" v="629" actId="20577"/>
          <ac:spMkLst>
            <pc:docMk/>
            <pc:sldMk cId="3678034197" sldId="331"/>
            <ac:spMk id="2" creationId="{2EFF8BE1-3520-2E6A-05EB-4AE5481B1E54}"/>
          </ac:spMkLst>
        </pc:spChg>
        <pc:spChg chg="mod">
          <ac:chgData name="曽祢 真衣" userId="083f42e0-d02f-4b7d-80aa-15ad44ee9368" providerId="ADAL" clId="{F966D79E-49AC-1849-B240-ADF82153DB57}" dt="2023-05-12T11:55:25.039" v="690" actId="20577"/>
          <ac:spMkLst>
            <pc:docMk/>
            <pc:sldMk cId="3678034197" sldId="331"/>
            <ac:spMk id="3" creationId="{AE38F9C9-D929-87C0-2E29-8D6BCB1DFEC6}"/>
          </ac:spMkLst>
        </pc:spChg>
      </pc:sldChg>
      <pc:sldMasterChg chg="delSldLayout">
        <pc:chgData name="曽祢 真衣" userId="083f42e0-d02f-4b7d-80aa-15ad44ee9368" providerId="ADAL" clId="{F966D79E-49AC-1849-B240-ADF82153DB57}" dt="2023-05-12T11:48:26.982" v="135" actId="2696"/>
        <pc:sldMasterMkLst>
          <pc:docMk/>
          <pc:sldMasterMk cId="1016715001" sldId="2147483648"/>
        </pc:sldMasterMkLst>
        <pc:sldLayoutChg chg="del">
          <pc:chgData name="曽祢 真衣" userId="083f42e0-d02f-4b7d-80aa-15ad44ee9368" providerId="ADAL" clId="{F966D79E-49AC-1849-B240-ADF82153DB57}" dt="2023-05-12T11:48:26.982" v="135" actId="2696"/>
          <pc:sldLayoutMkLst>
            <pc:docMk/>
            <pc:sldMasterMk cId="1016715001" sldId="2147483648"/>
            <pc:sldLayoutMk cId="272250775" sldId="2147483660"/>
          </pc:sldLayoutMkLst>
        </pc:sldLayoutChg>
      </pc:sldMasterChg>
    </pc:docChg>
  </pc:docChgLst>
  <pc:docChgLst>
    <pc:chgData name="曽祢 真衣" userId="S::msone@nikkeibp.co.jp::083f42e0-d02f-4b7d-80aa-15ad44ee9368" providerId="AD" clId="Web-{F995DB61-314D-4463-2E18-7E5E1E2E52B2}"/>
    <pc:docChg chg="addSld modSld">
      <pc:chgData name="曽祢 真衣" userId="S::msone@nikkeibp.co.jp::083f42e0-d02f-4b7d-80aa-15ad44ee9368" providerId="AD" clId="Web-{F995DB61-314D-4463-2E18-7E5E1E2E52B2}" dt="2023-05-12T11:18:32.771" v="25"/>
      <pc:docMkLst>
        <pc:docMk/>
      </pc:docMkLst>
      <pc:sldChg chg="mod modShow">
        <pc:chgData name="曽祢 真衣" userId="S::msone@nikkeibp.co.jp::083f42e0-d02f-4b7d-80aa-15ad44ee9368" providerId="AD" clId="Web-{F995DB61-314D-4463-2E18-7E5E1E2E52B2}" dt="2023-05-12T11:04:01.688" v="0"/>
        <pc:sldMkLst>
          <pc:docMk/>
          <pc:sldMk cId="3884899196" sldId="290"/>
        </pc:sldMkLst>
      </pc:sldChg>
      <pc:sldChg chg="mod modShow">
        <pc:chgData name="曽祢 真衣" userId="S::msone@nikkeibp.co.jp::083f42e0-d02f-4b7d-80aa-15ad44ee9368" providerId="AD" clId="Web-{F995DB61-314D-4463-2E18-7E5E1E2E52B2}" dt="2023-05-12T11:04:10.125" v="1"/>
        <pc:sldMkLst>
          <pc:docMk/>
          <pc:sldMk cId="2690962005" sldId="291"/>
        </pc:sldMkLst>
      </pc:sldChg>
      <pc:sldChg chg="modSp">
        <pc:chgData name="曽祢 真衣" userId="S::msone@nikkeibp.co.jp::083f42e0-d02f-4b7d-80aa-15ad44ee9368" providerId="AD" clId="Web-{F995DB61-314D-4463-2E18-7E5E1E2E52B2}" dt="2023-05-12T11:08:29.054" v="17" actId="20577"/>
        <pc:sldMkLst>
          <pc:docMk/>
          <pc:sldMk cId="1146592797" sldId="314"/>
        </pc:sldMkLst>
        <pc:spChg chg="mod">
          <ac:chgData name="曽祢 真衣" userId="S::msone@nikkeibp.co.jp::083f42e0-d02f-4b7d-80aa-15ad44ee9368" providerId="AD" clId="Web-{F995DB61-314D-4463-2E18-7E5E1E2E52B2}" dt="2023-05-12T11:08:29.054" v="17" actId="20577"/>
          <ac:spMkLst>
            <pc:docMk/>
            <pc:sldMk cId="1146592797" sldId="314"/>
            <ac:spMk id="2" creationId="{E6CA0C2A-18D7-1E0C-A030-6BBAB9E2EA20}"/>
          </ac:spMkLst>
        </pc:spChg>
      </pc:sldChg>
      <pc:sldChg chg="addSp delSp modSp new">
        <pc:chgData name="曽祢 真衣" userId="S::msone@nikkeibp.co.jp::083f42e0-d02f-4b7d-80aa-15ad44ee9368" providerId="AD" clId="Web-{F995DB61-314D-4463-2E18-7E5E1E2E52B2}" dt="2023-05-12T11:08:16.272" v="11" actId="20577"/>
        <pc:sldMkLst>
          <pc:docMk/>
          <pc:sldMk cId="3418870189" sldId="315"/>
        </pc:sldMkLst>
        <pc:spChg chg="mod">
          <ac:chgData name="曽祢 真衣" userId="S::msone@nikkeibp.co.jp::083f42e0-d02f-4b7d-80aa-15ad44ee9368" providerId="AD" clId="Web-{F995DB61-314D-4463-2E18-7E5E1E2E52B2}" dt="2023-05-12T11:08:16.272" v="11" actId="20577"/>
          <ac:spMkLst>
            <pc:docMk/>
            <pc:sldMk cId="3418870189" sldId="315"/>
            <ac:spMk id="2" creationId="{A4D9F196-CF16-A756-4197-5C3159BE11BD}"/>
          </ac:spMkLst>
        </pc:spChg>
        <pc:spChg chg="del">
          <ac:chgData name="曽祢 真衣" userId="S::msone@nikkeibp.co.jp::083f42e0-d02f-4b7d-80aa-15ad44ee9368" providerId="AD" clId="Web-{F995DB61-314D-4463-2E18-7E5E1E2E52B2}" dt="2023-05-12T11:06:13.644" v="3"/>
          <ac:spMkLst>
            <pc:docMk/>
            <pc:sldMk cId="3418870189" sldId="315"/>
            <ac:spMk id="3" creationId="{CEAB93C1-E107-42F3-DA81-30C8D344A1B7}"/>
          </ac:spMkLst>
        </pc:spChg>
        <pc:picChg chg="add mod ord">
          <ac:chgData name="曽祢 真衣" userId="S::msone@nikkeibp.co.jp::083f42e0-d02f-4b7d-80aa-15ad44ee9368" providerId="AD" clId="Web-{F995DB61-314D-4463-2E18-7E5E1E2E52B2}" dt="2023-05-12T11:06:13.644" v="3"/>
          <ac:picMkLst>
            <pc:docMk/>
            <pc:sldMk cId="3418870189" sldId="315"/>
            <ac:picMk id="4" creationId="{A51DD5EE-732F-FCF7-C002-5CC09737E5A6}"/>
          </ac:picMkLst>
        </pc:picChg>
      </pc:sldChg>
      <pc:sldChg chg="modSp new">
        <pc:chgData name="曽祢 真衣" userId="S::msone@nikkeibp.co.jp::083f42e0-d02f-4b7d-80aa-15ad44ee9368" providerId="AD" clId="Web-{F995DB61-314D-4463-2E18-7E5E1E2E52B2}" dt="2023-05-12T11:18:25.896" v="24" actId="20577"/>
        <pc:sldMkLst>
          <pc:docMk/>
          <pc:sldMk cId="1326186734" sldId="316"/>
        </pc:sldMkLst>
        <pc:spChg chg="mod">
          <ac:chgData name="曽祢 真衣" userId="S::msone@nikkeibp.co.jp::083f42e0-d02f-4b7d-80aa-15ad44ee9368" providerId="AD" clId="Web-{F995DB61-314D-4463-2E18-7E5E1E2E52B2}" dt="2023-05-12T11:18:25.896" v="24" actId="20577"/>
          <ac:spMkLst>
            <pc:docMk/>
            <pc:sldMk cId="1326186734" sldId="316"/>
            <ac:spMk id="2" creationId="{FC75E85E-7A01-3303-3B81-9D78E79514F1}"/>
          </ac:spMkLst>
        </pc:spChg>
      </pc:sldChg>
      <pc:sldChg chg="new">
        <pc:chgData name="曽祢 真衣" userId="S::msone@nikkeibp.co.jp::083f42e0-d02f-4b7d-80aa-15ad44ee9368" providerId="AD" clId="Web-{F995DB61-314D-4463-2E18-7E5E1E2E52B2}" dt="2023-05-12T11:18:32.771" v="25"/>
        <pc:sldMkLst>
          <pc:docMk/>
          <pc:sldMk cId="1028268250" sldId="317"/>
        </pc:sldMkLst>
      </pc:sldChg>
    </pc:docChg>
  </pc:docChgLst>
  <pc:docChgLst>
    <pc:chgData name="曽祢 真衣" userId="083f42e0-d02f-4b7d-80aa-15ad44ee9368" providerId="ADAL" clId="{F8730163-5727-464C-89E1-A634B8F52F4F}"/>
    <pc:docChg chg="addSld delSld modSld">
      <pc:chgData name="曽祢 真衣" userId="083f42e0-d02f-4b7d-80aa-15ad44ee9368" providerId="ADAL" clId="{F8730163-5727-464C-89E1-A634B8F52F4F}" dt="2023-05-12T10:06:33.119" v="156" actId="2696"/>
      <pc:docMkLst>
        <pc:docMk/>
      </pc:docMkLst>
      <pc:sldChg chg="del">
        <pc:chgData name="曽祢 真衣" userId="083f42e0-d02f-4b7d-80aa-15ad44ee9368" providerId="ADAL" clId="{F8730163-5727-464C-89E1-A634B8F52F4F}" dt="2023-05-12T10:05:43.666" v="151" actId="2696"/>
        <pc:sldMkLst>
          <pc:docMk/>
          <pc:sldMk cId="2147686985" sldId="263"/>
        </pc:sldMkLst>
      </pc:sldChg>
      <pc:sldChg chg="del">
        <pc:chgData name="曽祢 真衣" userId="083f42e0-d02f-4b7d-80aa-15ad44ee9368" providerId="ADAL" clId="{F8730163-5727-464C-89E1-A634B8F52F4F}" dt="2023-05-12T10:05:48.765" v="152" actId="2696"/>
        <pc:sldMkLst>
          <pc:docMk/>
          <pc:sldMk cId="3769444771" sldId="265"/>
        </pc:sldMkLst>
      </pc:sldChg>
      <pc:sldChg chg="del">
        <pc:chgData name="曽祢 真衣" userId="083f42e0-d02f-4b7d-80aa-15ad44ee9368" providerId="ADAL" clId="{F8730163-5727-464C-89E1-A634B8F52F4F}" dt="2023-05-12T10:06:13.377" v="155" actId="2696"/>
        <pc:sldMkLst>
          <pc:docMk/>
          <pc:sldMk cId="4088666688" sldId="267"/>
        </pc:sldMkLst>
      </pc:sldChg>
      <pc:sldChg chg="del">
        <pc:chgData name="曽祢 真衣" userId="083f42e0-d02f-4b7d-80aa-15ad44ee9368" providerId="ADAL" clId="{F8730163-5727-464C-89E1-A634B8F52F4F}" dt="2023-05-12T10:06:00.584" v="153" actId="2696"/>
        <pc:sldMkLst>
          <pc:docMk/>
          <pc:sldMk cId="219766723" sldId="269"/>
        </pc:sldMkLst>
      </pc:sldChg>
      <pc:sldChg chg="new del">
        <pc:chgData name="曽祢 真衣" userId="083f42e0-d02f-4b7d-80aa-15ad44ee9368" providerId="ADAL" clId="{F8730163-5727-464C-89E1-A634B8F52F4F}" dt="2023-05-12T10:06:07.725" v="154" actId="2696"/>
        <pc:sldMkLst>
          <pc:docMk/>
          <pc:sldMk cId="1280457253" sldId="311"/>
        </pc:sldMkLst>
      </pc:sldChg>
      <pc:sldChg chg="modSp new mod">
        <pc:chgData name="曽祢 真衣" userId="083f42e0-d02f-4b7d-80aa-15ad44ee9368" providerId="ADAL" clId="{F8730163-5727-464C-89E1-A634B8F52F4F}" dt="2023-05-12T04:36:01.891" v="32" actId="20577"/>
        <pc:sldMkLst>
          <pc:docMk/>
          <pc:sldMk cId="3160291221" sldId="312"/>
        </pc:sldMkLst>
        <pc:spChg chg="mod">
          <ac:chgData name="曽祢 真衣" userId="083f42e0-d02f-4b7d-80aa-15ad44ee9368" providerId="ADAL" clId="{F8730163-5727-464C-89E1-A634B8F52F4F}" dt="2023-05-12T04:36:01.891" v="32" actId="20577"/>
          <ac:spMkLst>
            <pc:docMk/>
            <pc:sldMk cId="3160291221" sldId="312"/>
            <ac:spMk id="2" creationId="{0B1B7553-C411-E194-C579-BC642FA83F2C}"/>
          </ac:spMkLst>
        </pc:spChg>
      </pc:sldChg>
      <pc:sldChg chg="addSp delSp modSp new mod">
        <pc:chgData name="曽祢 真衣" userId="083f42e0-d02f-4b7d-80aa-15ad44ee9368" providerId="ADAL" clId="{F8730163-5727-464C-89E1-A634B8F52F4F}" dt="2023-05-12T08:40:14.099" v="87" actId="20577"/>
        <pc:sldMkLst>
          <pc:docMk/>
          <pc:sldMk cId="3168758809" sldId="313"/>
        </pc:sldMkLst>
        <pc:spChg chg="mod">
          <ac:chgData name="曽祢 真衣" userId="083f42e0-d02f-4b7d-80aa-15ad44ee9368" providerId="ADAL" clId="{F8730163-5727-464C-89E1-A634B8F52F4F}" dt="2023-05-12T08:40:14.099" v="87" actId="20577"/>
          <ac:spMkLst>
            <pc:docMk/>
            <pc:sldMk cId="3168758809" sldId="313"/>
            <ac:spMk id="2" creationId="{F66334C2-641A-983D-68F5-04A305D7B6B0}"/>
          </ac:spMkLst>
        </pc:spChg>
        <pc:spChg chg="del">
          <ac:chgData name="曽祢 真衣" userId="083f42e0-d02f-4b7d-80aa-15ad44ee9368" providerId="ADAL" clId="{F8730163-5727-464C-89E1-A634B8F52F4F}" dt="2023-05-12T08:39:38.579" v="34" actId="22"/>
          <ac:spMkLst>
            <pc:docMk/>
            <pc:sldMk cId="3168758809" sldId="313"/>
            <ac:spMk id="3" creationId="{2CE01326-3134-A750-0E20-7640D7E5261A}"/>
          </ac:spMkLst>
        </pc:spChg>
        <pc:picChg chg="add mod ord">
          <ac:chgData name="曽祢 真衣" userId="083f42e0-d02f-4b7d-80aa-15ad44ee9368" providerId="ADAL" clId="{F8730163-5727-464C-89E1-A634B8F52F4F}" dt="2023-05-12T08:39:38.579" v="34" actId="22"/>
          <ac:picMkLst>
            <pc:docMk/>
            <pc:sldMk cId="3168758809" sldId="313"/>
            <ac:picMk id="5" creationId="{7ACF81BE-456A-C966-E8D4-F1583FE3C329}"/>
          </ac:picMkLst>
        </pc:picChg>
      </pc:sldChg>
      <pc:sldChg chg="addSp delSp modSp new mod">
        <pc:chgData name="曽祢 真衣" userId="083f42e0-d02f-4b7d-80aa-15ad44ee9368" providerId="ADAL" clId="{F8730163-5727-464C-89E1-A634B8F52F4F}" dt="2023-05-12T08:42:42.638" v="149" actId="20577"/>
        <pc:sldMkLst>
          <pc:docMk/>
          <pc:sldMk cId="1146592797" sldId="314"/>
        </pc:sldMkLst>
        <pc:spChg chg="mod">
          <ac:chgData name="曽祢 真衣" userId="083f42e0-d02f-4b7d-80aa-15ad44ee9368" providerId="ADAL" clId="{F8730163-5727-464C-89E1-A634B8F52F4F}" dt="2023-05-12T08:42:42.638" v="149" actId="20577"/>
          <ac:spMkLst>
            <pc:docMk/>
            <pc:sldMk cId="1146592797" sldId="314"/>
            <ac:spMk id="2" creationId="{E6CA0C2A-18D7-1E0C-A030-6BBAB9E2EA20}"/>
          </ac:spMkLst>
        </pc:spChg>
        <pc:spChg chg="del">
          <ac:chgData name="曽祢 真衣" userId="083f42e0-d02f-4b7d-80aa-15ad44ee9368" providerId="ADAL" clId="{F8730163-5727-464C-89E1-A634B8F52F4F}" dt="2023-05-12T08:41:29.257" v="89"/>
          <ac:spMkLst>
            <pc:docMk/>
            <pc:sldMk cId="1146592797" sldId="314"/>
            <ac:spMk id="3" creationId="{A28755F1-D284-0CA2-DA44-6D5B14A81083}"/>
          </ac:spMkLst>
        </pc:spChg>
        <pc:spChg chg="add mod">
          <ac:chgData name="曽祢 真衣" userId="083f42e0-d02f-4b7d-80aa-15ad44ee9368" providerId="ADAL" clId="{F8730163-5727-464C-89E1-A634B8F52F4F}" dt="2023-05-12T08:42:25.403" v="95" actId="1076"/>
          <ac:spMkLst>
            <pc:docMk/>
            <pc:sldMk cId="1146592797" sldId="314"/>
            <ac:spMk id="5" creationId="{0F4E4515-61FC-C14C-E2BD-655EC5F83FA0}"/>
          </ac:spMkLst>
        </pc:spChg>
        <pc:picChg chg="add mod">
          <ac:chgData name="曽祢 真衣" userId="083f42e0-d02f-4b7d-80aa-15ad44ee9368" providerId="ADAL" clId="{F8730163-5727-464C-89E1-A634B8F52F4F}" dt="2023-05-12T08:41:29.257" v="89"/>
          <ac:picMkLst>
            <pc:docMk/>
            <pc:sldMk cId="1146592797" sldId="314"/>
            <ac:picMk id="4" creationId="{B5AF6DE0-729B-ABF7-451D-DC2EDF54719A}"/>
          </ac:picMkLst>
        </pc:picChg>
      </pc:sldChg>
      <pc:sldChg chg="new del">
        <pc:chgData name="曽祢 真衣" userId="083f42e0-d02f-4b7d-80aa-15ad44ee9368" providerId="ADAL" clId="{F8730163-5727-464C-89E1-A634B8F52F4F}" dt="2023-05-12T10:06:33.119" v="156" actId="2696"/>
        <pc:sldMkLst>
          <pc:docMk/>
          <pc:sldMk cId="3211636266"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D98BE-85A9-974D-90B4-355FA75A5A32}" type="datetimeFigureOut">
              <a:rPr kumimoji="1" lang="ja-JP" altLang="en-US" smtClean="0"/>
              <a:t>2023/5/12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9789-0B96-8A42-837D-91D429906827}" type="slidenum">
              <a:rPr kumimoji="1" lang="ja-JP" altLang="en-US" smtClean="0"/>
              <a:t>‹#›</a:t>
            </a:fld>
            <a:endParaRPr kumimoji="1" lang="ja-JP" altLang="en-US"/>
          </a:p>
        </p:txBody>
      </p:sp>
    </p:spTree>
    <p:extLst>
      <p:ext uri="{BB962C8B-B14F-4D97-AF65-F5344CB8AC3E}">
        <p14:creationId xmlns:p14="http://schemas.microsoft.com/office/powerpoint/2010/main" val="4172314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このうち、手を動かす人向けトピックと周辺トピックは開発ユニットのみなさんにも役に立つのでは？という情報がありましたので、ご紹介します</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a:t>
            </a:fld>
            <a:endParaRPr kumimoji="1" lang="ja-JP" altLang="en-US"/>
          </a:p>
        </p:txBody>
      </p:sp>
    </p:spTree>
    <p:extLst>
      <p:ext uri="{BB962C8B-B14F-4D97-AF65-F5344CB8AC3E}">
        <p14:creationId xmlns:p14="http://schemas.microsoft.com/office/powerpoint/2010/main" val="4180266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21</a:t>
            </a:fld>
            <a:endParaRPr kumimoji="1" lang="ja-JP" altLang="en-US"/>
          </a:p>
        </p:txBody>
      </p:sp>
    </p:spTree>
    <p:extLst>
      <p:ext uri="{BB962C8B-B14F-4D97-AF65-F5344CB8AC3E}">
        <p14:creationId xmlns:p14="http://schemas.microsoft.com/office/powerpoint/2010/main" val="770091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30</a:t>
            </a:fld>
            <a:endParaRPr kumimoji="1" lang="ja-JP" altLang="en-US"/>
          </a:p>
        </p:txBody>
      </p:sp>
    </p:spTree>
    <p:extLst>
      <p:ext uri="{BB962C8B-B14F-4D97-AF65-F5344CB8AC3E}">
        <p14:creationId xmlns:p14="http://schemas.microsoft.com/office/powerpoint/2010/main" val="32173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最近もちきり</a:t>
            </a:r>
            <a:endParaRPr kumimoji="1" lang="en-US" altLang="ja-JP"/>
          </a:p>
          <a:p>
            <a:endParaRPr kumimoji="1" lang="en-US" altLang="ja-JP"/>
          </a:p>
          <a:p>
            <a:endParaRPr kumimoji="1" lang="ja-JP" altLang="en-US"/>
          </a:p>
          <a:p>
            <a:r>
              <a:rPr kumimoji="1" lang="en-US" altLang="ja-JP" err="1"/>
              <a:t>ChatGPT</a:t>
            </a:r>
            <a:r>
              <a:rPr kumimoji="1" lang="ja-JP" altLang="en-US"/>
              <a:t>の注意点</a:t>
            </a:r>
          </a:p>
          <a:p>
            <a:r>
              <a:rPr kumimoji="1" lang="ja-JP" altLang="en-US"/>
              <a:t>これは、ほとんどの類似したツールにも適用されます</a:t>
            </a:r>
          </a:p>
          <a:p>
            <a:r>
              <a:rPr kumimoji="1" lang="en-US" altLang="ja-JP"/>
              <a:t>- </a:t>
            </a:r>
            <a:r>
              <a:rPr kumimoji="1" lang="ja-JP" altLang="en-US"/>
              <a:t>知っていることが、しばしば古くなることがある</a:t>
            </a:r>
          </a:p>
          <a:p>
            <a:r>
              <a:rPr kumimoji="1" lang="en-US" altLang="ja-JP"/>
              <a:t>- </a:t>
            </a:r>
            <a:r>
              <a:rPr kumimoji="1" lang="ja-JP" altLang="en-US"/>
              <a:t>幻覚を見やすい：丁寧で専門的な言い方をすると</a:t>
            </a:r>
          </a:p>
          <a:p>
            <a:r>
              <a:rPr kumimoji="1" lang="ja-JP" altLang="en-US"/>
              <a:t>嘘のような本当の話</a:t>
            </a:r>
          </a:p>
          <a:p>
            <a:r>
              <a:rPr kumimoji="1" lang="en-US" altLang="ja-JP"/>
              <a:t>- </a:t>
            </a:r>
            <a:r>
              <a:rPr kumimoji="1" lang="ja-JP" altLang="en-US"/>
              <a:t>クリエイティブライティングやコピーライティングでないアウトプットは、ほとんど</a:t>
            </a:r>
          </a:p>
          <a:p>
            <a:r>
              <a:rPr kumimoji="1" lang="ja-JP" altLang="en-US"/>
              <a:t>呆れるほどつまらない、リスクを取らない</a:t>
            </a:r>
          </a:p>
          <a:p>
            <a:r>
              <a:rPr kumimoji="1" lang="ja-JP" altLang="en-US"/>
              <a:t>これらのいくつかは、フォローアップの問い合わせによって横取りされたり、検出されたりすることがある</a:t>
            </a:r>
          </a:p>
          <a:p>
            <a:r>
              <a:rPr kumimoji="1" lang="ja-JP" altLang="en-US"/>
              <a:t>丁寧に作られたプロンプトを通して、でもやっぱり</a:t>
            </a:r>
          </a:p>
          <a:p>
            <a:endParaRPr kumimoji="1" lang="ja-JP" altLang="en-US"/>
          </a:p>
          <a:p>
            <a:r>
              <a:rPr kumimoji="1" lang="en-US" altLang="ja-JP"/>
              <a:t>AI</a:t>
            </a:r>
            <a:r>
              <a:rPr kumimoji="1" lang="ja-JP" altLang="en-US"/>
              <a:t>ツールに関する私の勝手な提案</a:t>
            </a:r>
          </a:p>
          <a:p>
            <a:r>
              <a:rPr kumimoji="1" lang="ja-JP" altLang="en-US"/>
              <a:t>怖がり方と使い方</a:t>
            </a:r>
          </a:p>
          <a:p>
            <a:r>
              <a:rPr kumimoji="1" lang="ja-JP" altLang="en-US"/>
              <a:t>避けるようにする</a:t>
            </a:r>
          </a:p>
          <a:p>
            <a:r>
              <a:rPr kumimoji="1" lang="en-US" altLang="ja-JP"/>
              <a:t>- </a:t>
            </a:r>
            <a:r>
              <a:rPr kumimoji="1" lang="ja-JP" altLang="en-US"/>
              <a:t>結果にこだわるのではなく、プロセスを評価する</a:t>
            </a:r>
          </a:p>
          <a:p>
            <a:r>
              <a:rPr kumimoji="1" lang="en-US" altLang="ja-JP"/>
              <a:t>- </a:t>
            </a:r>
            <a:r>
              <a:rPr kumimoji="1" lang="ja-JP" altLang="en-US"/>
              <a:t>クラス内でのペン＆ペーパーによる編集・アイデア出し演習</a:t>
            </a:r>
          </a:p>
          <a:p>
            <a:r>
              <a:rPr kumimoji="1" lang="en-US" altLang="ja-JP"/>
              <a:t>- </a:t>
            </a:r>
            <a:r>
              <a:rPr kumimoji="1" lang="ja-JP" altLang="en-US"/>
              <a:t>課題の採点をめぐって生徒と話し合う</a:t>
            </a:r>
          </a:p>
          <a:p>
            <a:r>
              <a:rPr kumimoji="1" lang="en-US" altLang="ja-JP"/>
              <a:t>- </a:t>
            </a:r>
            <a:r>
              <a:rPr kumimoji="1" lang="ja-JP" altLang="en-US"/>
              <a:t>不審なコンテンツに対して</a:t>
            </a:r>
            <a:r>
              <a:rPr kumimoji="1" lang="en-US" altLang="ja-JP"/>
              <a:t>AI</a:t>
            </a:r>
            <a:r>
              <a:rPr kumimoji="1" lang="ja-JP" altLang="en-US"/>
              <a:t>検出ツールを実行する（ただし、検出器は不完全である）</a:t>
            </a:r>
          </a:p>
          <a:p>
            <a:r>
              <a:rPr kumimoji="1" lang="ja-JP" altLang="en-US"/>
              <a:t>相手を認める</a:t>
            </a:r>
          </a:p>
          <a:p>
            <a:r>
              <a:rPr kumimoji="1" lang="en-US" altLang="ja-JP"/>
              <a:t>- </a:t>
            </a:r>
            <a:r>
              <a:rPr kumimoji="1" lang="ja-JP" altLang="en-US"/>
              <a:t>期待される品質のベースラインを上げる</a:t>
            </a:r>
          </a:p>
          <a:p>
            <a:r>
              <a:rPr kumimoji="1" lang="en-US" altLang="ja-JP"/>
              <a:t>- </a:t>
            </a:r>
            <a:r>
              <a:rPr kumimoji="1" lang="ja-JP" altLang="en-US"/>
              <a:t>インスピレーションの源、研究の源として許可する</a:t>
            </a:r>
          </a:p>
          <a:p>
            <a:r>
              <a:rPr kumimoji="1" lang="ja-JP" altLang="en-US"/>
              <a:t>それらを活用する</a:t>
            </a:r>
          </a:p>
          <a:p>
            <a:r>
              <a:rPr kumimoji="1" lang="en-US" altLang="ja-JP"/>
              <a:t>- </a:t>
            </a:r>
            <a:r>
              <a:rPr kumimoji="1" lang="ja-JP" altLang="en-US"/>
              <a:t>生徒に、インスピレーションやアウトラインを得るための（引用者注：）資料として使わせる</a:t>
            </a:r>
          </a:p>
          <a:p>
            <a:r>
              <a:rPr kumimoji="1" lang="en-US" altLang="ja-JP"/>
              <a:t>- </a:t>
            </a:r>
            <a:r>
              <a:rPr kumimoji="1" lang="en-US" altLang="ja-JP" err="1"/>
              <a:t>ChatGPT</a:t>
            </a:r>
            <a:r>
              <a:rPr kumimoji="1" lang="ja-JP" altLang="en-US"/>
              <a:t>は、最初のパスを受ける前に、一通りの編集案が出ます</a:t>
            </a:r>
          </a:p>
          <a:p>
            <a:r>
              <a:rPr kumimoji="1" lang="en-US" altLang="ja-JP"/>
              <a:t>- </a:t>
            </a:r>
            <a:r>
              <a:rPr kumimoji="1" lang="ja-JP" altLang="en-US"/>
              <a:t>アイデアの創出と反復のために、</a:t>
            </a:r>
            <a:r>
              <a:rPr kumimoji="1" lang="en-US" altLang="ja-JP" err="1"/>
              <a:t>ChatGPT</a:t>
            </a:r>
            <a:r>
              <a:rPr kumimoji="1" lang="ja-JP" altLang="en-US"/>
              <a:t>を自分で使ってみる</a:t>
            </a:r>
          </a:p>
          <a:p>
            <a:r>
              <a:rPr kumimoji="1" lang="en-US" altLang="ja-JP"/>
              <a:t>- </a:t>
            </a:r>
            <a:r>
              <a:rPr kumimoji="1" lang="ja-JP" altLang="en-US"/>
              <a:t>生徒が編集、事実確認、批評するためのパーソナライズされたコンテンツを作成する（私のお気に入り！）。</a:t>
            </a:r>
          </a:p>
          <a:p>
            <a:endParaRPr kumimoji="1" lang="ja-JP" altLang="en-US"/>
          </a:p>
          <a:p>
            <a:r>
              <a:rPr kumimoji="1" lang="en-US" altLang="ja-JP" err="1"/>
              <a:t>www.DeepL.com</a:t>
            </a:r>
            <a:r>
              <a:rPr kumimoji="1" lang="en-US" altLang="ja-JP"/>
              <a:t>/Translator</a:t>
            </a:r>
            <a:r>
              <a:rPr kumimoji="1" lang="ja-JP" altLang="en-US"/>
              <a:t>（無料版）で翻訳しました。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4</a:t>
            </a:fld>
            <a:endParaRPr kumimoji="1" lang="ja-JP" altLang="en-US"/>
          </a:p>
        </p:txBody>
      </p:sp>
    </p:spTree>
    <p:extLst>
      <p:ext uri="{BB962C8B-B14F-4D97-AF65-F5344CB8AC3E}">
        <p14:creationId xmlns:p14="http://schemas.microsoft.com/office/powerpoint/2010/main" val="89377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6</a:t>
            </a:fld>
            <a:endParaRPr kumimoji="1" lang="ja-JP" altLang="en-US"/>
          </a:p>
        </p:txBody>
      </p:sp>
    </p:spTree>
    <p:extLst>
      <p:ext uri="{BB962C8B-B14F-4D97-AF65-F5344CB8AC3E}">
        <p14:creationId xmlns:p14="http://schemas.microsoft.com/office/powerpoint/2010/main" val="41055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7</a:t>
            </a:fld>
            <a:endParaRPr kumimoji="1" lang="ja-JP" altLang="en-US"/>
          </a:p>
        </p:txBody>
      </p:sp>
    </p:spTree>
    <p:extLst>
      <p:ext uri="{BB962C8B-B14F-4D97-AF65-F5344CB8AC3E}">
        <p14:creationId xmlns:p14="http://schemas.microsoft.com/office/powerpoint/2010/main" val="417648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8</a:t>
            </a:fld>
            <a:endParaRPr kumimoji="1" lang="ja-JP" altLang="en-US"/>
          </a:p>
        </p:txBody>
      </p:sp>
    </p:spTree>
    <p:extLst>
      <p:ext uri="{BB962C8B-B14F-4D97-AF65-F5344CB8AC3E}">
        <p14:creationId xmlns:p14="http://schemas.microsoft.com/office/powerpoint/2010/main" val="118923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12</a:t>
            </a:fld>
            <a:endParaRPr kumimoji="1" lang="ja-JP" altLang="en-US"/>
          </a:p>
        </p:txBody>
      </p:sp>
    </p:spTree>
    <p:extLst>
      <p:ext uri="{BB962C8B-B14F-4D97-AF65-F5344CB8AC3E}">
        <p14:creationId xmlns:p14="http://schemas.microsoft.com/office/powerpoint/2010/main" val="28871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16</a:t>
            </a:fld>
            <a:endParaRPr kumimoji="1" lang="ja-JP" altLang="en-US"/>
          </a:p>
        </p:txBody>
      </p:sp>
    </p:spTree>
    <p:extLst>
      <p:ext uri="{BB962C8B-B14F-4D97-AF65-F5344CB8AC3E}">
        <p14:creationId xmlns:p14="http://schemas.microsoft.com/office/powerpoint/2010/main" val="116939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17</a:t>
            </a:fld>
            <a:endParaRPr kumimoji="1" lang="ja-JP" altLang="en-US"/>
          </a:p>
        </p:txBody>
      </p:sp>
    </p:spTree>
    <p:extLst>
      <p:ext uri="{BB962C8B-B14F-4D97-AF65-F5344CB8AC3E}">
        <p14:creationId xmlns:p14="http://schemas.microsoft.com/office/powerpoint/2010/main" val="149737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18</a:t>
            </a:fld>
            <a:endParaRPr kumimoji="1" lang="ja-JP" altLang="en-US"/>
          </a:p>
        </p:txBody>
      </p:sp>
    </p:spTree>
    <p:extLst>
      <p:ext uri="{BB962C8B-B14F-4D97-AF65-F5344CB8AC3E}">
        <p14:creationId xmlns:p14="http://schemas.microsoft.com/office/powerpoint/2010/main" val="361218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7C94B-16EC-4D85-7765-E1A62897A8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E9617-C627-48AA-3FE0-BC1FEF85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F304EC-1DA7-F367-632E-79B8C2D5B509}"/>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30A6A92-207A-985B-63C9-75DED59E24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C3112-E317-81B1-EE3C-E36DE47188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4835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72C0-03E8-5E26-4183-8ACFE93EA5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483F79-4B99-9F7E-5157-0421A8550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10B0D-22AB-B8B0-CD37-2908478EF6A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F81BC64-06D4-0414-FDA9-D6860C43B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63B454-7A4C-BD7E-A78A-53838981B08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878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09C131-6F97-2630-C12D-4DC6121124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3CD520-13F1-0963-933E-4DD8576087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2C7D27-84F8-D843-D13B-0E2CDCC6ABD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696073C-20EA-93B8-DACE-3BE1B5794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43208-FDF3-1E25-2CD7-5C49213BE5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42228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EB6050D9-C63E-2E43-8722-F1B1954EBDD5}"/>
              </a:ext>
            </a:extLst>
          </p:cNvPr>
          <p:cNvSpPr>
            <a:spLocks noGrp="1"/>
          </p:cNvSpPr>
          <p:nvPr>
            <p:ph sz="quarter" idx="13"/>
          </p:nvPr>
        </p:nvSpPr>
        <p:spPr>
          <a:xfrm>
            <a:off x="512557" y="2203450"/>
            <a:ext cx="11116912" cy="3653720"/>
          </a:xfrm>
          <a:prstGeom prst="rect">
            <a:avLst/>
          </a:prstGeom>
        </p:spPr>
        <p:txBody>
          <a:bodyPr lIns="0" tIns="0" rIns="0" bIns="0"/>
          <a:lstStyle>
            <a:lvl1pPr marL="0" indent="0">
              <a:buNone/>
              <a:defRPr sz="2000"/>
            </a:lvl1pPr>
            <a:lvl4pPr marL="1371600" indent="0">
              <a:buNone/>
              <a:defRPr/>
            </a:lvl4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4316E0CA-E888-F94D-8160-C48B207717AC}"/>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D4905270-F43C-B04C-8D88-D1B356E2BB07}"/>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4" name="スライド番号プレースホルダー 3">
            <a:extLst>
              <a:ext uri="{FF2B5EF4-FFF2-40B4-BE49-F238E27FC236}">
                <a16:creationId xmlns:a16="http://schemas.microsoft.com/office/drawing/2014/main" id="{C40EC69C-260F-5340-A8B3-6CD35639A778}"/>
              </a:ext>
            </a:extLst>
          </p:cNvPr>
          <p:cNvSpPr>
            <a:spLocks noGrp="1"/>
          </p:cNvSpPr>
          <p:nvPr>
            <p:ph type="sldNum" sz="quarter" idx="11"/>
          </p:nvPr>
        </p:nvSpPr>
        <p:spPr/>
        <p:txBody>
          <a:bodyPr/>
          <a:lstStyle/>
          <a:p>
            <a:fld id="{E4B4ABA1-4B30-41A0-8969-7F9F8011E210}" type="slidenum">
              <a:rPr lang="ja-JP" altLang="en-US" smtClean="0"/>
              <a:pPr/>
              <a:t>‹#›</a:t>
            </a:fld>
            <a:endParaRPr lang="ja-JP" altLang="en-US"/>
          </a:p>
        </p:txBody>
      </p:sp>
      <p:sp>
        <p:nvSpPr>
          <p:cNvPr id="9" name="テキスト プレースホルダー 7">
            <a:extLst>
              <a:ext uri="{FF2B5EF4-FFF2-40B4-BE49-F238E27FC236}">
                <a16:creationId xmlns:a16="http://schemas.microsoft.com/office/drawing/2014/main" id="{8A6D7B17-9A7F-3A40-BDC2-8E9BD1AD1AE1}"/>
              </a:ext>
            </a:extLst>
          </p:cNvPr>
          <p:cNvSpPr>
            <a:spLocks noGrp="1"/>
          </p:cNvSpPr>
          <p:nvPr>
            <p:ph type="body" sz="quarter" idx="12" hasCustomPrompt="1"/>
          </p:nvPr>
        </p:nvSpPr>
        <p:spPr>
          <a:xfrm>
            <a:off x="512557" y="1159170"/>
            <a:ext cx="11116912" cy="900000"/>
          </a:xfrm>
          <a:prstGeom prst="rect">
            <a:avLst/>
          </a:prstGeom>
        </p:spPr>
        <p:txBody>
          <a:bodyPr wrap="square" lIns="0" tIns="0" rIns="0" bIns="0"/>
          <a:lstStyle>
            <a:lvl1pPr marL="0" marR="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ここに文章が入ります。ここに文章が入ります。ここに文章が入ります。ここに文章が入ります。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lvl="0"/>
            <a:endParaRPr kumimoji="1" lang="ja-JP" altLang="en-US"/>
          </a:p>
        </p:txBody>
      </p:sp>
    </p:spTree>
    <p:extLst>
      <p:ext uri="{BB962C8B-B14F-4D97-AF65-F5344CB8AC3E}">
        <p14:creationId xmlns:p14="http://schemas.microsoft.com/office/powerpoint/2010/main" val="12684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4F90B-08C1-6916-527F-2BD6E5D2E7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EDACC-AE40-476C-7C5E-A08633B85DE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74D830-532F-0525-B9F5-C194EF526115}"/>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8B7A2AB9-AC12-D87B-21D8-1E9DBE4ED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202ED4-F8D4-926F-E87E-5863F7BFA8D0}"/>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6781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26A91-F584-3AF0-F837-9D4696B6F03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0DC766-79D3-D871-E8A9-7FA767863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897ABD-62B2-023B-D790-9BDE08707D13}"/>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4878621A-86D3-ECDF-08DA-19817043CC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5ED67F-9734-6AA2-63C0-FBA1D7E7BCF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8482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BDB30-0790-75FB-9FD0-F44AAB79C3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543FB8-E9E2-CD48-5925-88DC9D0A24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2DEFC10-8FAC-68F0-8D95-077F53B94D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3E9F228-A193-4AE3-9BC1-4006AE342C72}"/>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F530A590-7461-5BE9-4496-89AC98C37C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0CE098D-C5FA-410D-BD74-9913CCF05387}"/>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70497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4F485-B940-BA10-E22B-28770AF8AD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8731E-2DBD-E32E-8F78-B2C264614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36AFB3-B299-60FE-681E-987835CB9C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59F94F-551B-466F-B83A-D686A0E25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D727A8-FB65-C8C5-A4CC-3140337377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04D31F7-E649-E49B-F830-FE302A7702B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8" name="フッター プレースホルダー 7">
            <a:extLst>
              <a:ext uri="{FF2B5EF4-FFF2-40B4-BE49-F238E27FC236}">
                <a16:creationId xmlns:a16="http://schemas.microsoft.com/office/drawing/2014/main" id="{85B7CEEE-5C3C-F3F4-B7BF-25E61CF929D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57B252E-6878-6341-66FF-FDDFE7A18C45}"/>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73525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E847CD-354D-51B4-8F18-4C5ED9A25A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F9C3BB-ECE6-6268-E1AB-86C9A2C2D70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4" name="フッター プレースホルダー 3">
            <a:extLst>
              <a:ext uri="{FF2B5EF4-FFF2-40B4-BE49-F238E27FC236}">
                <a16:creationId xmlns:a16="http://schemas.microsoft.com/office/drawing/2014/main" id="{C9BB5F7E-2E02-4097-D421-CB8D33B1E4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0A08CC-0D7E-A427-D231-53C2004C77B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50238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BFA2F3-7C03-E4BB-1109-9F4DAAB27C30}"/>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3" name="フッター プレースホルダー 2">
            <a:extLst>
              <a:ext uri="{FF2B5EF4-FFF2-40B4-BE49-F238E27FC236}">
                <a16:creationId xmlns:a16="http://schemas.microsoft.com/office/drawing/2014/main" id="{07442B3B-F9D4-1A9D-C494-8DC9686C7D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07687D-193C-F19F-29E5-7914A9E93B61}"/>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6467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1A4D9-000B-1F37-CB1D-ACECC0CC3D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2A9CFE-C811-67FD-6690-384A530D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7C20D89-BC40-ED8C-FCD1-CCC7AC678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F66ADC-4B6A-4805-31A0-64A01C13C37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CE6A9033-9987-06F1-BD54-EC243DF8F0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BB4A5B-2CE8-58B1-BEE1-F33AF6164483}"/>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30992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C25E3-D701-5BC7-35B8-B0BF36901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D2668-B0B7-957B-9C71-2B421FF33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47B56-09B5-0440-55BE-20A249D5B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2AE95-3E13-8352-F320-9A516AB45A04}"/>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5768651A-6FD7-B692-CBFD-50A98A5E78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7B09D9-8C06-CBC8-1EE3-221248C9F788}"/>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27905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C0396A-8E42-F5AA-1382-50E75E253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50ED5F-B55B-6817-B8AB-262256501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E6439-3E67-2156-C399-195D94E2C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2CC6D17-2B28-87AA-FE00-271BC2307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D6323F-A358-E2C2-F14F-B59334174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0167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features/copilot/" TargetMode="Externa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github.com/jsoma/nicar23-huggingfa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606FDD-B585-A6B1-EE72-D233EC9F450B}"/>
              </a:ext>
            </a:extLst>
          </p:cNvPr>
          <p:cNvSpPr>
            <a:spLocks noGrp="1"/>
          </p:cNvSpPr>
          <p:nvPr>
            <p:ph type="ctrTitle"/>
          </p:nvPr>
        </p:nvSpPr>
        <p:spPr/>
        <p:txBody>
          <a:bodyPr/>
          <a:lstStyle/>
          <a:p>
            <a:r>
              <a:rPr kumimoji="1" lang="en-US" altLang="ja-JP"/>
              <a:t>NICAR</a:t>
            </a:r>
            <a:r>
              <a:rPr kumimoji="1" lang="ja-JP" altLang="en-US"/>
              <a:t>報告</a:t>
            </a:r>
            <a:br>
              <a:rPr kumimoji="1" lang="en-US" altLang="ja-JP"/>
            </a:br>
            <a:r>
              <a:rPr kumimoji="1" lang="ja-JP" altLang="en-US"/>
              <a:t>（ハンズオン）</a:t>
            </a:r>
          </a:p>
        </p:txBody>
      </p:sp>
      <p:sp>
        <p:nvSpPr>
          <p:cNvPr id="3" name="字幕 2">
            <a:extLst>
              <a:ext uri="{FF2B5EF4-FFF2-40B4-BE49-F238E27FC236}">
                <a16:creationId xmlns:a16="http://schemas.microsoft.com/office/drawing/2014/main" id="{DFB85F6F-0E28-7394-ABE2-FD280E18422F}"/>
              </a:ext>
            </a:extLst>
          </p:cNvPr>
          <p:cNvSpPr>
            <a:spLocks noGrp="1"/>
          </p:cNvSpPr>
          <p:nvPr>
            <p:ph type="subTitle" idx="1"/>
          </p:nvPr>
        </p:nvSpPr>
        <p:spPr/>
        <p:txBody>
          <a:bodyPr/>
          <a:lstStyle/>
          <a:p>
            <a:r>
              <a:rPr lang="ja-JP" altLang="en-US"/>
              <a:t>日経</a:t>
            </a:r>
            <a:r>
              <a:rPr lang="en-US" altLang="ja-JP"/>
              <a:t>BP</a:t>
            </a:r>
            <a:r>
              <a:rPr lang="ja-JP" altLang="en-US"/>
              <a:t>メディア・事業システム開発ユニット</a:t>
            </a:r>
            <a:endParaRPr lang="en-US" altLang="ja-JP"/>
          </a:p>
          <a:p>
            <a:r>
              <a:rPr lang="ja-JP" altLang="en-US"/>
              <a:t>曽祢真衣</a:t>
            </a:r>
            <a:endParaRPr kumimoji="1" lang="ja-JP" altLang="en-US"/>
          </a:p>
        </p:txBody>
      </p:sp>
    </p:spTree>
    <p:extLst>
      <p:ext uri="{BB962C8B-B14F-4D97-AF65-F5344CB8AC3E}">
        <p14:creationId xmlns:p14="http://schemas.microsoft.com/office/powerpoint/2010/main" val="1819051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9AB80-3207-8FF7-D70B-DA4DD79CA9DF}"/>
              </a:ext>
            </a:extLst>
          </p:cNvPr>
          <p:cNvSpPr>
            <a:spLocks noGrp="1"/>
          </p:cNvSpPr>
          <p:nvPr>
            <p:ph type="title"/>
          </p:nvPr>
        </p:nvSpPr>
        <p:spPr/>
        <p:txBody>
          <a:bodyPr/>
          <a:lstStyle/>
          <a:p>
            <a:r>
              <a:rPr kumimoji="1" lang="ja-JP" altLang="en-US"/>
              <a:t>セットアップ（</a:t>
            </a:r>
            <a:r>
              <a:rPr lang="en-US" altLang="ja-JP"/>
              <a:t>W</a:t>
            </a:r>
            <a:r>
              <a:rPr kumimoji="1" lang="en-US" altLang="ja-JP"/>
              <a:t>indows11</a:t>
            </a:r>
            <a:r>
              <a:rPr kumimoji="1" lang="ja-JP" altLang="en-US"/>
              <a:t>）</a:t>
            </a:r>
          </a:p>
        </p:txBody>
      </p:sp>
      <p:sp>
        <p:nvSpPr>
          <p:cNvPr id="3" name="コンテンツ プレースホルダー 2">
            <a:extLst>
              <a:ext uri="{FF2B5EF4-FFF2-40B4-BE49-F238E27FC236}">
                <a16:creationId xmlns:a16="http://schemas.microsoft.com/office/drawing/2014/main" id="{59D46AE5-DB0A-FC31-7DAD-AD32E76AA9D2}"/>
              </a:ext>
            </a:extLst>
          </p:cNvPr>
          <p:cNvSpPr>
            <a:spLocks noGrp="1"/>
          </p:cNvSpPr>
          <p:nvPr>
            <p:ph idx="1"/>
          </p:nvPr>
        </p:nvSpPr>
        <p:spPr/>
        <p:txBody>
          <a:bodyPr/>
          <a:lstStyle/>
          <a:p>
            <a:r>
              <a:rPr kumimoji="1" lang="en-US" altLang="ja-JP" err="1"/>
              <a:t>Powershell</a:t>
            </a:r>
            <a:endParaRPr kumimoji="1" lang="en-US" altLang="ja-JP"/>
          </a:p>
          <a:p>
            <a:r>
              <a:rPr kumimoji="1" lang="en-US" altLang="ja-JP"/>
              <a:t>Ubuntu(</a:t>
            </a:r>
            <a:r>
              <a:rPr kumimoji="1" lang="en-US" altLang="ja-JP" err="1"/>
              <a:t>WSL※Windows</a:t>
            </a:r>
            <a:r>
              <a:rPr kumimoji="1" lang="en-US" altLang="ja-JP"/>
              <a:t> Subsystem for Linux)</a:t>
            </a:r>
          </a:p>
          <a:p>
            <a:r>
              <a:rPr lang="en-US" altLang="ja-JP" err="1"/>
              <a:t>VScode</a:t>
            </a:r>
            <a:endParaRPr lang="en-US" altLang="ja-JP"/>
          </a:p>
          <a:p>
            <a:endParaRPr kumimoji="1" lang="ja-JP" altLang="en-US"/>
          </a:p>
        </p:txBody>
      </p:sp>
    </p:spTree>
    <p:extLst>
      <p:ext uri="{BB962C8B-B14F-4D97-AF65-F5344CB8AC3E}">
        <p14:creationId xmlns:p14="http://schemas.microsoft.com/office/powerpoint/2010/main" val="264902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89D87-2CAB-EC48-18F6-31E9E0F8C7E4}"/>
              </a:ext>
            </a:extLst>
          </p:cNvPr>
          <p:cNvSpPr>
            <a:spLocks noGrp="1"/>
          </p:cNvSpPr>
          <p:nvPr>
            <p:ph type="title"/>
          </p:nvPr>
        </p:nvSpPr>
        <p:spPr>
          <a:noFill/>
        </p:spPr>
        <p:txBody>
          <a:bodyPr vert="horz" lIns="91440" tIns="45720" rIns="91440" bIns="45720" rtlCol="0" anchor="ctr">
            <a:normAutofit/>
          </a:bodyPr>
          <a:lstStyle/>
          <a:p>
            <a:r>
              <a:rPr lang="en-US" altLang="ja-JP" err="1"/>
              <a:t>Powershell</a:t>
            </a:r>
            <a:r>
              <a:rPr lang="ja-JP" altLang="en-US"/>
              <a:t>を管理者権限で開く</a:t>
            </a:r>
            <a:endParaRPr lang="en-US" altLang="ja-JP"/>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DED10892-B6BE-7C33-111B-BEBF357538DD}"/>
              </a:ext>
            </a:extLst>
          </p:cNvPr>
          <p:cNvPicPr>
            <a:picLocks noGrp="1" noChangeAspect="1"/>
          </p:cNvPicPr>
          <p:nvPr>
            <p:ph idx="1"/>
          </p:nvPr>
        </p:nvPicPr>
        <p:blipFill>
          <a:blip r:embed="rId2"/>
          <a:stretch>
            <a:fillRect/>
          </a:stretch>
        </p:blipFill>
        <p:spPr>
          <a:xfrm>
            <a:off x="3782098" y="1825625"/>
            <a:ext cx="4627804" cy="4351338"/>
          </a:xfrm>
          <a:prstGeom prst="rect">
            <a:avLst/>
          </a:prstGeom>
        </p:spPr>
      </p:pic>
    </p:spTree>
    <p:extLst>
      <p:ext uri="{BB962C8B-B14F-4D97-AF65-F5344CB8AC3E}">
        <p14:creationId xmlns:p14="http://schemas.microsoft.com/office/powerpoint/2010/main" val="162649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CADE-0AE1-BED2-3C3F-D6AF275E2A8F}"/>
              </a:ext>
            </a:extLst>
          </p:cNvPr>
          <p:cNvSpPr>
            <a:spLocks noGrp="1"/>
          </p:cNvSpPr>
          <p:nvPr>
            <p:ph type="title"/>
          </p:nvPr>
        </p:nvSpPr>
        <p:spPr>
          <a:noFill/>
        </p:spPr>
        <p:txBody>
          <a:bodyPr vert="horz" lIns="91440" tIns="45720" rIns="91440" bIns="45720" rtlCol="0" anchor="ctr">
            <a:normAutofit/>
          </a:bodyPr>
          <a:lstStyle/>
          <a:p>
            <a:r>
              <a:rPr lang="en-US" altLang="ja-JP"/>
              <a:t>Ubuntu(</a:t>
            </a:r>
            <a:r>
              <a:rPr lang="en-US" altLang="ja-JP" err="1"/>
              <a:t>wsl</a:t>
            </a:r>
            <a:r>
              <a:rPr lang="en-US" altLang="ja-JP"/>
              <a:t>)</a:t>
            </a:r>
            <a:r>
              <a:rPr lang="ja-JP" altLang="en-US"/>
              <a:t>をインストール。</a:t>
            </a:r>
            <a:br>
              <a:rPr lang="en-US" altLang="ja-JP"/>
            </a:br>
            <a:r>
              <a:rPr lang="en-US" altLang="ja-JP" err="1"/>
              <a:t>wsl</a:t>
            </a:r>
            <a:r>
              <a:rPr lang="en-US" altLang="ja-JP"/>
              <a:t> --install</a:t>
            </a:r>
            <a:endParaRPr lang="ja-JP" altLang="en-US"/>
          </a:p>
        </p:txBody>
      </p:sp>
      <p:pic>
        <p:nvPicPr>
          <p:cNvPr id="9" name="コンテンツ プレースホルダー 8" descr="テキスト&#10;&#10;自動的に生成された説明">
            <a:extLst>
              <a:ext uri="{FF2B5EF4-FFF2-40B4-BE49-F238E27FC236}">
                <a16:creationId xmlns:a16="http://schemas.microsoft.com/office/drawing/2014/main" id="{896E1486-1557-D846-690F-4A8370429AAD}"/>
              </a:ext>
            </a:extLst>
          </p:cNvPr>
          <p:cNvPicPr>
            <a:picLocks noGrp="1" noChangeAspect="1"/>
          </p:cNvPicPr>
          <p:nvPr>
            <p:ph idx="1"/>
          </p:nvPr>
        </p:nvPicPr>
        <p:blipFill>
          <a:blip r:embed="rId3"/>
          <a:stretch>
            <a:fillRect/>
          </a:stretch>
        </p:blipFill>
        <p:spPr>
          <a:xfrm>
            <a:off x="2997040" y="2378785"/>
            <a:ext cx="6197919" cy="3245017"/>
          </a:xfrm>
          <a:prstGeom prst="rect">
            <a:avLst/>
          </a:prstGeom>
        </p:spPr>
      </p:pic>
    </p:spTree>
    <p:extLst>
      <p:ext uri="{BB962C8B-B14F-4D97-AF65-F5344CB8AC3E}">
        <p14:creationId xmlns:p14="http://schemas.microsoft.com/office/powerpoint/2010/main" val="124977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F2E57-813C-F60E-BDD8-115C55C6585F}"/>
              </a:ext>
            </a:extLst>
          </p:cNvPr>
          <p:cNvSpPr>
            <a:spLocks noGrp="1"/>
          </p:cNvSpPr>
          <p:nvPr>
            <p:ph type="title"/>
          </p:nvPr>
        </p:nvSpPr>
        <p:spPr/>
        <p:txBody>
          <a:bodyPr/>
          <a:lstStyle/>
          <a:p>
            <a:r>
              <a:rPr lang="en-US" altLang="ja-JP"/>
              <a:t>U</a:t>
            </a:r>
            <a:r>
              <a:rPr kumimoji="1" lang="en-US" altLang="ja-JP"/>
              <a:t>buntu</a:t>
            </a:r>
            <a:r>
              <a:rPr kumimoji="1" lang="ja-JP" altLang="en-US"/>
              <a:t>を開く</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A6B29D26-5D2A-3423-B6A8-45B8E5A43A04}"/>
              </a:ext>
            </a:extLst>
          </p:cNvPr>
          <p:cNvPicPr>
            <a:picLocks noGrp="1" noChangeAspect="1"/>
          </p:cNvPicPr>
          <p:nvPr>
            <p:ph idx="1"/>
          </p:nvPr>
        </p:nvPicPr>
        <p:blipFill>
          <a:blip r:embed="rId2"/>
          <a:stretch>
            <a:fillRect/>
          </a:stretch>
        </p:blipFill>
        <p:spPr>
          <a:xfrm>
            <a:off x="3776088" y="1825625"/>
            <a:ext cx="4639824" cy="4351338"/>
          </a:xfrm>
        </p:spPr>
      </p:pic>
    </p:spTree>
    <p:extLst>
      <p:ext uri="{BB962C8B-B14F-4D97-AF65-F5344CB8AC3E}">
        <p14:creationId xmlns:p14="http://schemas.microsoft.com/office/powerpoint/2010/main" val="28536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CAE7A-C8E3-4F6E-2E74-87DB5F258C16}"/>
              </a:ext>
            </a:extLst>
          </p:cNvPr>
          <p:cNvSpPr>
            <a:spLocks noGrp="1"/>
          </p:cNvSpPr>
          <p:nvPr>
            <p:ph type="title"/>
          </p:nvPr>
        </p:nvSpPr>
        <p:spPr/>
        <p:txBody>
          <a:bodyPr/>
          <a:lstStyle/>
          <a:p>
            <a:r>
              <a:rPr lang="en-US" altLang="ja-JP"/>
              <a:t>U</a:t>
            </a:r>
            <a:r>
              <a:rPr kumimoji="1" lang="en-US" altLang="ja-JP"/>
              <a:t>buntu</a:t>
            </a:r>
            <a:r>
              <a:rPr kumimoji="1" lang="ja-JP" altLang="en-US"/>
              <a:t>に</a:t>
            </a:r>
            <a:r>
              <a:rPr kumimoji="1" lang="en-US" altLang="ja-JP"/>
              <a:t>ID</a:t>
            </a:r>
            <a:r>
              <a:rPr kumimoji="1" lang="ja-JP" altLang="en-US"/>
              <a:t>と</a:t>
            </a:r>
            <a:r>
              <a:rPr kumimoji="1" lang="en-US" altLang="ja-JP"/>
              <a:t>PW</a:t>
            </a:r>
            <a:r>
              <a:rPr kumimoji="1" lang="ja-JP" altLang="en-US"/>
              <a:t>を設定。</a:t>
            </a:r>
            <a:r>
              <a:rPr kumimoji="1" lang="en-US" altLang="ja-JP"/>
              <a:t>PC</a:t>
            </a:r>
            <a:r>
              <a:rPr kumimoji="1" lang="ja-JP" altLang="en-US"/>
              <a:t>再起動</a:t>
            </a:r>
          </a:p>
        </p:txBody>
      </p:sp>
      <p:pic>
        <p:nvPicPr>
          <p:cNvPr id="5" name="コンテンツ プレースホルダー 4" descr="テキスト&#10;&#10;自動的に生成された説明">
            <a:extLst>
              <a:ext uri="{FF2B5EF4-FFF2-40B4-BE49-F238E27FC236}">
                <a16:creationId xmlns:a16="http://schemas.microsoft.com/office/drawing/2014/main" id="{65C883A7-3422-3FD2-E393-F6424290B230}"/>
              </a:ext>
            </a:extLst>
          </p:cNvPr>
          <p:cNvPicPr>
            <a:picLocks noGrp="1" noChangeAspect="1"/>
          </p:cNvPicPr>
          <p:nvPr>
            <p:ph idx="1"/>
          </p:nvPr>
        </p:nvPicPr>
        <p:blipFill>
          <a:blip r:embed="rId2"/>
          <a:stretch>
            <a:fillRect/>
          </a:stretch>
        </p:blipFill>
        <p:spPr>
          <a:xfrm>
            <a:off x="3000216" y="2381961"/>
            <a:ext cx="6191568" cy="3238666"/>
          </a:xfrm>
        </p:spPr>
      </p:pic>
    </p:spTree>
    <p:extLst>
      <p:ext uri="{BB962C8B-B14F-4D97-AF65-F5344CB8AC3E}">
        <p14:creationId xmlns:p14="http://schemas.microsoft.com/office/powerpoint/2010/main" val="304149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6F4CD-A760-C58B-730B-41CC6473FE40}"/>
              </a:ext>
            </a:extLst>
          </p:cNvPr>
          <p:cNvSpPr>
            <a:spLocks noGrp="1"/>
          </p:cNvSpPr>
          <p:nvPr>
            <p:ph type="title"/>
          </p:nvPr>
        </p:nvSpPr>
        <p:spPr/>
        <p:txBody>
          <a:bodyPr>
            <a:normAutofit/>
          </a:bodyPr>
          <a:lstStyle/>
          <a:p>
            <a:r>
              <a:rPr lang="en-US" altLang="ja-JP" err="1"/>
              <a:t>P</a:t>
            </a:r>
            <a:r>
              <a:rPr kumimoji="1" lang="en-US" altLang="ja-JP" err="1"/>
              <a:t>owershell</a:t>
            </a:r>
            <a:r>
              <a:rPr kumimoji="1" lang="ja-JP" altLang="en-US"/>
              <a:t>にてインストールできているか確認。</a:t>
            </a:r>
            <a:r>
              <a:rPr kumimoji="1" lang="en-US" altLang="ja-JP" err="1"/>
              <a:t>wsl</a:t>
            </a:r>
            <a:r>
              <a:rPr kumimoji="1" lang="en-US" altLang="ja-JP"/>
              <a:t> -l -v</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E2D35C55-0F80-D984-CA71-C6952963EEDC}"/>
              </a:ext>
            </a:extLst>
          </p:cNvPr>
          <p:cNvPicPr>
            <a:picLocks noGrp="1" noChangeAspect="1"/>
          </p:cNvPicPr>
          <p:nvPr>
            <p:ph idx="1"/>
          </p:nvPr>
        </p:nvPicPr>
        <p:blipFill>
          <a:blip r:embed="rId2"/>
          <a:stretch>
            <a:fillRect/>
          </a:stretch>
        </p:blipFill>
        <p:spPr>
          <a:xfrm>
            <a:off x="3000216" y="2385136"/>
            <a:ext cx="6191568" cy="3232316"/>
          </a:xfrm>
        </p:spPr>
      </p:pic>
    </p:spTree>
    <p:extLst>
      <p:ext uri="{BB962C8B-B14F-4D97-AF65-F5344CB8AC3E}">
        <p14:creationId xmlns:p14="http://schemas.microsoft.com/office/powerpoint/2010/main" val="188795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0DE54-225E-3132-9016-CDAF7FAF2FF3}"/>
              </a:ext>
            </a:extLst>
          </p:cNvPr>
          <p:cNvSpPr>
            <a:spLocks noGrp="1"/>
          </p:cNvSpPr>
          <p:nvPr>
            <p:ph type="title"/>
          </p:nvPr>
        </p:nvSpPr>
        <p:spPr/>
        <p:txBody>
          <a:bodyPr>
            <a:normAutofit/>
          </a:bodyPr>
          <a:lstStyle/>
          <a:p>
            <a:r>
              <a:rPr lang="en-US" altLang="ja-JP" err="1"/>
              <a:t>VS</a:t>
            </a:r>
            <a:r>
              <a:rPr kumimoji="1" lang="en-US" altLang="ja-JP" err="1"/>
              <a:t>code</a:t>
            </a:r>
            <a:r>
              <a:rPr kumimoji="1" lang="ja-JP" altLang="en-US"/>
              <a:t>のインストール</a:t>
            </a:r>
            <a:r>
              <a:rPr kumimoji="1" lang="en-US" altLang="ja-JP">
                <a:hlinkClick r:id="rId3"/>
              </a:rPr>
              <a:t>https://code.visualstudio.com/</a:t>
            </a:r>
            <a:endParaRPr kumimoji="1" lang="ja-JP" altLang="en-US"/>
          </a:p>
        </p:txBody>
      </p:sp>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7F44EDE6-11A9-1AE4-4810-ECCF9E229493}"/>
              </a:ext>
            </a:extLst>
          </p:cNvPr>
          <p:cNvPicPr>
            <a:picLocks noGrp="1" noChangeAspect="1"/>
          </p:cNvPicPr>
          <p:nvPr>
            <p:ph idx="1"/>
          </p:nvPr>
        </p:nvPicPr>
        <p:blipFill>
          <a:blip r:embed="rId4"/>
          <a:stretch>
            <a:fillRect/>
          </a:stretch>
        </p:blipFill>
        <p:spPr>
          <a:xfrm>
            <a:off x="2353732" y="1825625"/>
            <a:ext cx="7484535" cy="4351338"/>
          </a:xfrm>
        </p:spPr>
      </p:pic>
    </p:spTree>
    <p:extLst>
      <p:ext uri="{BB962C8B-B14F-4D97-AF65-F5344CB8AC3E}">
        <p14:creationId xmlns:p14="http://schemas.microsoft.com/office/powerpoint/2010/main" val="233598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7B02F7-653D-52C8-7E5A-9DFAD89991E7}"/>
              </a:ext>
            </a:extLst>
          </p:cNvPr>
          <p:cNvSpPr>
            <a:spLocks noGrp="1"/>
          </p:cNvSpPr>
          <p:nvPr>
            <p:ph type="title"/>
          </p:nvPr>
        </p:nvSpPr>
        <p:spPr/>
        <p:txBody>
          <a:bodyPr/>
          <a:lstStyle/>
          <a:p>
            <a:r>
              <a:rPr lang="en-US" altLang="ja-JP" err="1"/>
              <a:t>VS</a:t>
            </a:r>
            <a:r>
              <a:rPr kumimoji="1" lang="en-US" altLang="ja-JP" err="1"/>
              <a:t>code</a:t>
            </a:r>
            <a:r>
              <a:rPr kumimoji="1" lang="ja-JP" altLang="en-US"/>
              <a:t>を起動</a:t>
            </a:r>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92454ECB-9636-3761-5065-A74A30E404FA}"/>
              </a:ext>
            </a:extLst>
          </p:cNvPr>
          <p:cNvPicPr>
            <a:picLocks noGrp="1" noChangeAspect="1"/>
          </p:cNvPicPr>
          <p:nvPr>
            <p:ph idx="1"/>
          </p:nvPr>
        </p:nvPicPr>
        <p:blipFill>
          <a:blip r:embed="rId3"/>
          <a:stretch>
            <a:fillRect/>
          </a:stretch>
        </p:blipFill>
        <p:spPr>
          <a:xfrm>
            <a:off x="2532948" y="1825625"/>
            <a:ext cx="7126103" cy="4351338"/>
          </a:xfrm>
        </p:spPr>
      </p:pic>
    </p:spTree>
    <p:extLst>
      <p:ext uri="{BB962C8B-B14F-4D97-AF65-F5344CB8AC3E}">
        <p14:creationId xmlns:p14="http://schemas.microsoft.com/office/powerpoint/2010/main" val="8434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a:t>Open folder</a:t>
            </a:r>
            <a:r>
              <a:rPr kumimoji="1" lang="ja-JP" altLang="en-US"/>
              <a:t>からダウンロードしたリポジトリを開く</a:t>
            </a:r>
          </a:p>
        </p:txBody>
      </p:sp>
      <p:pic>
        <p:nvPicPr>
          <p:cNvPr id="5" name="コンテンツ プレースホルダー 4" descr="携帯電話の画面のスクリーンショット&#10;&#10;自動的に生成された説明">
            <a:extLst>
              <a:ext uri="{FF2B5EF4-FFF2-40B4-BE49-F238E27FC236}">
                <a16:creationId xmlns:a16="http://schemas.microsoft.com/office/drawing/2014/main" id="{B03517B2-4291-DEDD-2087-57376C3D7B0D}"/>
              </a:ext>
            </a:extLst>
          </p:cNvPr>
          <p:cNvPicPr>
            <a:picLocks noGrp="1" noChangeAspect="1"/>
          </p:cNvPicPr>
          <p:nvPr>
            <p:ph idx="1"/>
          </p:nvPr>
        </p:nvPicPr>
        <p:blipFill>
          <a:blip r:embed="rId3"/>
          <a:stretch>
            <a:fillRect/>
          </a:stretch>
        </p:blipFill>
        <p:spPr>
          <a:xfrm>
            <a:off x="2520182" y="1825625"/>
            <a:ext cx="7151635" cy="4351338"/>
          </a:xfrm>
        </p:spPr>
      </p:pic>
    </p:spTree>
    <p:extLst>
      <p:ext uri="{BB962C8B-B14F-4D97-AF65-F5344CB8AC3E}">
        <p14:creationId xmlns:p14="http://schemas.microsoft.com/office/powerpoint/2010/main" val="393168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81CAA-FD94-9A59-A60A-0C3CEB800E18}"/>
              </a:ext>
            </a:extLst>
          </p:cNvPr>
          <p:cNvSpPr>
            <a:spLocks noGrp="1"/>
          </p:cNvSpPr>
          <p:nvPr>
            <p:ph type="title"/>
          </p:nvPr>
        </p:nvSpPr>
        <p:spPr/>
        <p:txBody>
          <a:bodyPr/>
          <a:lstStyle/>
          <a:p>
            <a:r>
              <a:rPr kumimoji="1" lang="ja-JP" altLang="en-US"/>
              <a:t>リポジトリを開いた状態。</a:t>
            </a:r>
            <a:r>
              <a:rPr kumimoji="1" lang="en-US" altLang="ja-JP"/>
              <a:t>Ctrl+` </a:t>
            </a:r>
            <a:r>
              <a:rPr kumimoji="1" lang="ja-JP" altLang="en-US"/>
              <a:t>でターミナルを開く</a:t>
            </a:r>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2BB95145-7C50-AD56-B451-BC98065CCD6A}"/>
              </a:ext>
            </a:extLst>
          </p:cNvPr>
          <p:cNvPicPr>
            <a:picLocks noGrp="1" noChangeAspect="1"/>
          </p:cNvPicPr>
          <p:nvPr>
            <p:ph idx="1"/>
          </p:nvPr>
        </p:nvPicPr>
        <p:blipFill>
          <a:blip r:embed="rId2"/>
          <a:stretch>
            <a:fillRect/>
          </a:stretch>
        </p:blipFill>
        <p:spPr>
          <a:xfrm>
            <a:off x="2699750" y="1825625"/>
            <a:ext cx="6792500" cy="4351338"/>
          </a:xfrm>
        </p:spPr>
      </p:pic>
    </p:spTree>
    <p:extLst>
      <p:ext uri="{BB962C8B-B14F-4D97-AF65-F5344CB8AC3E}">
        <p14:creationId xmlns:p14="http://schemas.microsoft.com/office/powerpoint/2010/main" val="26209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38452-0F43-EE28-C13D-53663806B09E}"/>
              </a:ext>
            </a:extLst>
          </p:cNvPr>
          <p:cNvSpPr>
            <a:spLocks noGrp="1"/>
          </p:cNvSpPr>
          <p:nvPr>
            <p:ph type="title"/>
          </p:nvPr>
        </p:nvSpPr>
        <p:spPr/>
        <p:txBody>
          <a:bodyPr/>
          <a:lstStyle/>
          <a:p>
            <a:r>
              <a:rPr kumimoji="1" lang="ja-JP" altLang="en-US"/>
              <a:t>アジェンダ</a:t>
            </a:r>
          </a:p>
        </p:txBody>
      </p:sp>
      <p:sp>
        <p:nvSpPr>
          <p:cNvPr id="3" name="コンテンツ プレースホルダー 2">
            <a:extLst>
              <a:ext uri="{FF2B5EF4-FFF2-40B4-BE49-F238E27FC236}">
                <a16:creationId xmlns:a16="http://schemas.microsoft.com/office/drawing/2014/main" id="{8770F50E-86BE-3592-A812-73D9445D2508}"/>
              </a:ext>
            </a:extLst>
          </p:cNvPr>
          <p:cNvSpPr>
            <a:spLocks noGrp="1"/>
          </p:cNvSpPr>
          <p:nvPr>
            <p:ph idx="1"/>
          </p:nvPr>
        </p:nvSpPr>
        <p:spPr/>
        <p:txBody>
          <a:bodyPr/>
          <a:lstStyle/>
          <a:p>
            <a:r>
              <a:rPr kumimoji="1" lang="en-US" altLang="ja-JP"/>
              <a:t>NICAR</a:t>
            </a:r>
            <a:r>
              <a:rPr kumimoji="1" lang="ja-JP" altLang="en-US"/>
              <a:t>の講座について</a:t>
            </a:r>
            <a:endParaRPr kumimoji="1" lang="en-US" altLang="ja-JP"/>
          </a:p>
          <a:p>
            <a:pPr lvl="1"/>
            <a:r>
              <a:rPr kumimoji="1" lang="en-US" altLang="ja-JP"/>
              <a:t>NICAR</a:t>
            </a:r>
            <a:r>
              <a:rPr kumimoji="1" lang="ja-JP" altLang="en-US"/>
              <a:t>に開発者として参加して気になったこと</a:t>
            </a:r>
            <a:endParaRPr kumimoji="1" lang="en-US" altLang="ja-JP"/>
          </a:p>
          <a:p>
            <a:r>
              <a:rPr lang="ja-JP" altLang="en-US"/>
              <a:t>ハンズオン</a:t>
            </a:r>
            <a:endParaRPr lang="en-US" altLang="ja-JP"/>
          </a:p>
          <a:p>
            <a:pPr lvl="1"/>
            <a:r>
              <a:rPr lang="ja-JP" altLang="en-US"/>
              <a:t>コマンドラインで地図データと地点別データを組み合わせた</a:t>
            </a:r>
            <a:r>
              <a:rPr lang="en-US" altLang="ja-JP" err="1"/>
              <a:t>svg</a:t>
            </a:r>
            <a:r>
              <a:rPr lang="ja-JP" altLang="en-US"/>
              <a:t>を書き出す方法</a:t>
            </a:r>
            <a:endParaRPr kumimoji="1" lang="ja-JP" altLang="en-US"/>
          </a:p>
        </p:txBody>
      </p:sp>
    </p:spTree>
    <p:extLst>
      <p:ext uri="{BB962C8B-B14F-4D97-AF65-F5344CB8AC3E}">
        <p14:creationId xmlns:p14="http://schemas.microsoft.com/office/powerpoint/2010/main" val="402491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132DF-0659-96AD-2561-9567632A83FB}"/>
              </a:ext>
            </a:extLst>
          </p:cNvPr>
          <p:cNvSpPr>
            <a:spLocks noGrp="1"/>
          </p:cNvSpPr>
          <p:nvPr>
            <p:ph type="title"/>
          </p:nvPr>
        </p:nvSpPr>
        <p:spPr/>
        <p:txBody>
          <a:bodyPr/>
          <a:lstStyle/>
          <a:p>
            <a:r>
              <a:rPr kumimoji="1" lang="ja-JP" altLang="en-US"/>
              <a:t>ターミナルを開いた状態</a:t>
            </a:r>
          </a:p>
        </p:txBody>
      </p:sp>
      <p:pic>
        <p:nvPicPr>
          <p:cNvPr id="5" name="コンテンツ プレースホルダー 4" descr="モニター画面に映る文字のスクリーンショット&#10;&#10;自動的に生成された説明">
            <a:extLst>
              <a:ext uri="{FF2B5EF4-FFF2-40B4-BE49-F238E27FC236}">
                <a16:creationId xmlns:a16="http://schemas.microsoft.com/office/drawing/2014/main" id="{56C1CE4B-B181-2E04-0A19-602C76C00691}"/>
              </a:ext>
            </a:extLst>
          </p:cNvPr>
          <p:cNvPicPr>
            <a:picLocks noGrp="1" noChangeAspect="1"/>
          </p:cNvPicPr>
          <p:nvPr>
            <p:ph idx="1"/>
          </p:nvPr>
        </p:nvPicPr>
        <p:blipFill>
          <a:blip r:embed="rId2"/>
          <a:stretch>
            <a:fillRect/>
          </a:stretch>
        </p:blipFill>
        <p:spPr>
          <a:xfrm>
            <a:off x="3021294" y="1825625"/>
            <a:ext cx="6149411" cy="4351338"/>
          </a:xfrm>
        </p:spPr>
      </p:pic>
    </p:spTree>
    <p:extLst>
      <p:ext uri="{BB962C8B-B14F-4D97-AF65-F5344CB8AC3E}">
        <p14:creationId xmlns:p14="http://schemas.microsoft.com/office/powerpoint/2010/main" val="2086191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60ED2-D9F2-3C72-B5BC-3F081D540D68}"/>
              </a:ext>
            </a:extLst>
          </p:cNvPr>
          <p:cNvSpPr>
            <a:spLocks noGrp="1"/>
          </p:cNvSpPr>
          <p:nvPr>
            <p:ph type="title"/>
          </p:nvPr>
        </p:nvSpPr>
        <p:spPr/>
        <p:txBody>
          <a:bodyPr/>
          <a:lstStyle/>
          <a:p>
            <a:r>
              <a:rPr lang="en-US" altLang="ja-JP" err="1"/>
              <a:t>VScode</a:t>
            </a:r>
            <a:r>
              <a:rPr lang="ja-JP" altLang="en-US"/>
              <a:t>の</a:t>
            </a:r>
            <a:r>
              <a:rPr lang="en-US" altLang="ja-JP"/>
              <a:t>Terminal</a:t>
            </a:r>
            <a:r>
              <a:rPr lang="ja-JP" altLang="en-US"/>
              <a:t>を</a:t>
            </a:r>
            <a:r>
              <a:rPr lang="en-US" altLang="ja-JP"/>
              <a:t>Ubuntu</a:t>
            </a:r>
            <a:r>
              <a:rPr lang="ja-JP" altLang="en-US"/>
              <a:t>に変更。</a:t>
            </a:r>
            <a:br>
              <a:rPr lang="en-US" altLang="ja-JP"/>
            </a:br>
            <a:r>
              <a:rPr lang="en-US" altLang="ja-JP"/>
              <a:t>Linux</a:t>
            </a:r>
            <a:r>
              <a:rPr lang="ja-JP" altLang="en-US"/>
              <a:t>コマンドが使用可能になる</a:t>
            </a:r>
            <a:endParaRPr kumimoji="1" lang="ja-JP" altLang="en-US"/>
          </a:p>
        </p:txBody>
      </p:sp>
      <p:pic>
        <p:nvPicPr>
          <p:cNvPr id="9" name="コンテンツ プレースホルダー 8" descr="グラフィカル ユーザー インターフェイス, テキスト&#10;&#10;自動的に生成された説明">
            <a:extLst>
              <a:ext uri="{FF2B5EF4-FFF2-40B4-BE49-F238E27FC236}">
                <a16:creationId xmlns:a16="http://schemas.microsoft.com/office/drawing/2014/main" id="{49801E43-9102-B474-8BB9-DD76A824E521}"/>
              </a:ext>
            </a:extLst>
          </p:cNvPr>
          <p:cNvPicPr>
            <a:picLocks noGrp="1" noChangeAspect="1"/>
          </p:cNvPicPr>
          <p:nvPr>
            <p:ph idx="1"/>
          </p:nvPr>
        </p:nvPicPr>
        <p:blipFill>
          <a:blip r:embed="rId3"/>
          <a:stretch>
            <a:fillRect/>
          </a:stretch>
        </p:blipFill>
        <p:spPr>
          <a:xfrm>
            <a:off x="2714153" y="2400870"/>
            <a:ext cx="6763694" cy="3200847"/>
          </a:xfrm>
        </p:spPr>
      </p:pic>
    </p:spTree>
    <p:extLst>
      <p:ext uri="{BB962C8B-B14F-4D97-AF65-F5344CB8AC3E}">
        <p14:creationId xmlns:p14="http://schemas.microsoft.com/office/powerpoint/2010/main" val="41759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C9118-DBD9-5CE2-21B7-D164A09427A9}"/>
              </a:ext>
            </a:extLst>
          </p:cNvPr>
          <p:cNvSpPr>
            <a:spLocks noGrp="1"/>
          </p:cNvSpPr>
          <p:nvPr>
            <p:ph type="title"/>
          </p:nvPr>
        </p:nvSpPr>
        <p:spPr/>
        <p:txBody>
          <a:bodyPr/>
          <a:lstStyle/>
          <a:p>
            <a:r>
              <a:rPr lang="en-US" altLang="ja-JP"/>
              <a:t>U</a:t>
            </a:r>
            <a:r>
              <a:rPr kumimoji="1" lang="en-US" altLang="ja-JP"/>
              <a:t>buntu</a:t>
            </a:r>
            <a:r>
              <a:rPr kumimoji="1" lang="ja-JP" altLang="en-US"/>
              <a:t>のターミナルを開く</a:t>
            </a:r>
          </a:p>
        </p:txBody>
      </p:sp>
      <p:pic>
        <p:nvPicPr>
          <p:cNvPr id="5" name="コンテンツ プレースホルダー 4" descr="テキスト&#10;&#10;自動的に生成された説明">
            <a:extLst>
              <a:ext uri="{FF2B5EF4-FFF2-40B4-BE49-F238E27FC236}">
                <a16:creationId xmlns:a16="http://schemas.microsoft.com/office/drawing/2014/main" id="{8199F78E-FB8D-1466-477F-05F4F930A0E7}"/>
              </a:ext>
            </a:extLst>
          </p:cNvPr>
          <p:cNvPicPr>
            <a:picLocks noGrp="1" noChangeAspect="1"/>
          </p:cNvPicPr>
          <p:nvPr>
            <p:ph idx="1"/>
          </p:nvPr>
        </p:nvPicPr>
        <p:blipFill>
          <a:blip r:embed="rId2"/>
          <a:stretch>
            <a:fillRect/>
          </a:stretch>
        </p:blipFill>
        <p:spPr>
          <a:xfrm>
            <a:off x="2252126" y="2415160"/>
            <a:ext cx="7687748" cy="3172268"/>
          </a:xfrm>
        </p:spPr>
      </p:pic>
    </p:spTree>
    <p:extLst>
      <p:ext uri="{BB962C8B-B14F-4D97-AF65-F5344CB8AC3E}">
        <p14:creationId xmlns:p14="http://schemas.microsoft.com/office/powerpoint/2010/main" val="105035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1B7553-C411-E194-C579-BC642FA83F2C}"/>
              </a:ext>
            </a:extLst>
          </p:cNvPr>
          <p:cNvSpPr>
            <a:spLocks noGrp="1"/>
          </p:cNvSpPr>
          <p:nvPr>
            <p:ph type="title"/>
          </p:nvPr>
        </p:nvSpPr>
        <p:spPr/>
        <p:txBody>
          <a:bodyPr/>
          <a:lstStyle/>
          <a:p>
            <a:r>
              <a:rPr kumimoji="1" lang="ja-JP" altLang="en-US"/>
              <a:t>埼玉県の人口密度</a:t>
            </a:r>
          </a:p>
        </p:txBody>
      </p:sp>
      <p:sp>
        <p:nvSpPr>
          <p:cNvPr id="3" name="テキスト プレースホルダー 2">
            <a:extLst>
              <a:ext uri="{FF2B5EF4-FFF2-40B4-BE49-F238E27FC236}">
                <a16:creationId xmlns:a16="http://schemas.microsoft.com/office/drawing/2014/main" id="{F5A7EB0B-E242-6661-FCE8-50401326FC3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60291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89C3B4-2B2E-5467-7D4C-BCFC31C941E6}"/>
              </a:ext>
            </a:extLst>
          </p:cNvPr>
          <p:cNvSpPr>
            <a:spLocks noGrp="1"/>
          </p:cNvSpPr>
          <p:nvPr>
            <p:ph type="title"/>
          </p:nvPr>
        </p:nvSpPr>
        <p:spPr/>
        <p:txBody>
          <a:bodyPr/>
          <a:lstStyle/>
          <a:p>
            <a:r>
              <a:rPr kumimoji="1" lang="ja-JP" altLang="en-US"/>
              <a:t>ディレクトリを３つ作成する</a:t>
            </a:r>
          </a:p>
        </p:txBody>
      </p:sp>
      <p:sp>
        <p:nvSpPr>
          <p:cNvPr id="3" name="コンテンツ プレースホルダー 2">
            <a:extLst>
              <a:ext uri="{FF2B5EF4-FFF2-40B4-BE49-F238E27FC236}">
                <a16:creationId xmlns:a16="http://schemas.microsoft.com/office/drawing/2014/main" id="{C91706FC-923B-70F4-710B-92BDDAE8DEC6}"/>
              </a:ext>
            </a:extLst>
          </p:cNvPr>
          <p:cNvSpPr>
            <a:spLocks noGrp="1"/>
          </p:cNvSpPr>
          <p:nvPr>
            <p:ph idx="1"/>
          </p:nvPr>
        </p:nvSpPr>
        <p:spPr/>
        <p:txBody>
          <a:bodyPr/>
          <a:lstStyle/>
          <a:p>
            <a:pPr marL="0" indent="0">
              <a:buNone/>
            </a:pPr>
            <a:r>
              <a:rPr kumimoji="1" lang="en-US" altLang="ja-JP" err="1"/>
              <a:t>mkdir</a:t>
            </a:r>
            <a:r>
              <a:rPr kumimoji="1" lang="en-US" altLang="ja-JP"/>
              <a:t> work outputs inputs</a:t>
            </a:r>
            <a:endParaRPr kumimoji="1" lang="ja-JP" altLang="en-US"/>
          </a:p>
        </p:txBody>
      </p:sp>
    </p:spTree>
    <p:extLst>
      <p:ext uri="{BB962C8B-B14F-4D97-AF65-F5344CB8AC3E}">
        <p14:creationId xmlns:p14="http://schemas.microsoft.com/office/powerpoint/2010/main" val="114520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334C2-641A-983D-68F5-04A305D7B6B0}"/>
              </a:ext>
            </a:extLst>
          </p:cNvPr>
          <p:cNvSpPr>
            <a:spLocks noGrp="1"/>
          </p:cNvSpPr>
          <p:nvPr>
            <p:ph type="title"/>
          </p:nvPr>
        </p:nvSpPr>
        <p:spPr/>
        <p:txBody>
          <a:bodyPr/>
          <a:lstStyle/>
          <a:p>
            <a:r>
              <a:rPr kumimoji="1" lang="ja-JP" altLang="en-US"/>
              <a:t>国土数値情報ダウンロードサイトを開く</a:t>
            </a:r>
          </a:p>
        </p:txBody>
      </p:sp>
      <p:pic>
        <p:nvPicPr>
          <p:cNvPr id="5" name="コンテンツ プレースホルダー 4">
            <a:extLst>
              <a:ext uri="{FF2B5EF4-FFF2-40B4-BE49-F238E27FC236}">
                <a16:creationId xmlns:a16="http://schemas.microsoft.com/office/drawing/2014/main" id="{7ACF81BE-456A-C966-E8D4-F1583FE3C329}"/>
              </a:ext>
            </a:extLst>
          </p:cNvPr>
          <p:cNvPicPr>
            <a:picLocks noGrp="1" noChangeAspect="1"/>
          </p:cNvPicPr>
          <p:nvPr>
            <p:ph idx="1"/>
          </p:nvPr>
        </p:nvPicPr>
        <p:blipFill>
          <a:blip r:embed="rId2"/>
          <a:stretch>
            <a:fillRect/>
          </a:stretch>
        </p:blipFill>
        <p:spPr>
          <a:xfrm>
            <a:off x="2839838" y="1825625"/>
            <a:ext cx="6512323" cy="4351338"/>
          </a:xfrm>
        </p:spPr>
      </p:pic>
    </p:spTree>
    <p:extLst>
      <p:ext uri="{BB962C8B-B14F-4D97-AF65-F5344CB8AC3E}">
        <p14:creationId xmlns:p14="http://schemas.microsoft.com/office/powerpoint/2010/main" val="316875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A0C2A-18D7-1E0C-A030-6BBAB9E2EA20}"/>
              </a:ext>
            </a:extLst>
          </p:cNvPr>
          <p:cNvSpPr>
            <a:spLocks noGrp="1"/>
          </p:cNvSpPr>
          <p:nvPr>
            <p:ph type="title"/>
          </p:nvPr>
        </p:nvSpPr>
        <p:spPr/>
        <p:txBody>
          <a:bodyPr/>
          <a:lstStyle/>
          <a:p>
            <a:r>
              <a:rPr kumimoji="1" lang="ja-JP" altLang="en-US">
                <a:ea typeface="游ゴシック Light"/>
              </a:rPr>
              <a:t>行政区域から埼玉県を選択</a:t>
            </a:r>
            <a:r>
              <a:rPr lang="ja-JP" altLang="en-US">
                <a:ea typeface="游ゴシック Light"/>
              </a:rPr>
              <a:t>してzipをダウンロード</a:t>
            </a:r>
            <a:endParaRPr kumimoji="1" lang="ja-JP" altLang="en-US"/>
          </a:p>
        </p:txBody>
      </p:sp>
      <p:pic>
        <p:nvPicPr>
          <p:cNvPr id="4" name="コンテンツ プレースホルダー 4">
            <a:extLst>
              <a:ext uri="{FF2B5EF4-FFF2-40B4-BE49-F238E27FC236}">
                <a16:creationId xmlns:a16="http://schemas.microsoft.com/office/drawing/2014/main" id="{B5AF6DE0-729B-ABF7-451D-DC2EDF54719A}"/>
              </a:ext>
            </a:extLst>
          </p:cNvPr>
          <p:cNvPicPr>
            <a:picLocks noGrp="1" noChangeAspect="1"/>
          </p:cNvPicPr>
          <p:nvPr>
            <p:ph idx="1"/>
          </p:nvPr>
        </p:nvPicPr>
        <p:blipFill>
          <a:blip r:embed="rId2"/>
          <a:stretch>
            <a:fillRect/>
          </a:stretch>
        </p:blipFill>
        <p:spPr>
          <a:xfrm>
            <a:off x="2839838" y="1825625"/>
            <a:ext cx="6512323" cy="4351338"/>
          </a:xfrm>
        </p:spPr>
      </p:pic>
      <p:sp>
        <p:nvSpPr>
          <p:cNvPr id="5" name="正方形/長方形 4">
            <a:extLst>
              <a:ext uri="{FF2B5EF4-FFF2-40B4-BE49-F238E27FC236}">
                <a16:creationId xmlns:a16="http://schemas.microsoft.com/office/drawing/2014/main" id="{0F4E4515-61FC-C14C-E2BD-655EC5F83FA0}"/>
              </a:ext>
            </a:extLst>
          </p:cNvPr>
          <p:cNvSpPr/>
          <p:nvPr/>
        </p:nvSpPr>
        <p:spPr>
          <a:xfrm>
            <a:off x="3682538" y="5095702"/>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46592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D9F196-CF16-A756-4197-5C3159BE11BD}"/>
              </a:ext>
            </a:extLst>
          </p:cNvPr>
          <p:cNvSpPr>
            <a:spLocks noGrp="1"/>
          </p:cNvSpPr>
          <p:nvPr>
            <p:ph type="title"/>
          </p:nvPr>
        </p:nvSpPr>
        <p:spPr/>
        <p:txBody>
          <a:bodyPr/>
          <a:lstStyle/>
          <a:p>
            <a:r>
              <a:rPr lang="ja-JP" altLang="en-US">
                <a:ea typeface="游ゴシック Light"/>
              </a:rPr>
              <a:t>埼玉県の人口データをcsvでダウンロード</a:t>
            </a:r>
            <a:endParaRPr kumimoji="1" lang="ja-JP" altLang="en-US"/>
          </a:p>
        </p:txBody>
      </p:sp>
      <p:pic>
        <p:nvPicPr>
          <p:cNvPr id="4" name="図 4" descr="グラフィカル ユーザー インターフェイス, アプリケーション&#10;&#10;説明は自動で生成されたものです">
            <a:extLst>
              <a:ext uri="{FF2B5EF4-FFF2-40B4-BE49-F238E27FC236}">
                <a16:creationId xmlns:a16="http://schemas.microsoft.com/office/drawing/2014/main" id="{A51DD5EE-732F-FCF7-C002-5CC09737E5A6}"/>
              </a:ext>
            </a:extLst>
          </p:cNvPr>
          <p:cNvPicPr>
            <a:picLocks noGrp="1" noChangeAspect="1"/>
          </p:cNvPicPr>
          <p:nvPr>
            <p:ph idx="1"/>
          </p:nvPr>
        </p:nvPicPr>
        <p:blipFill>
          <a:blip r:embed="rId2"/>
          <a:stretch>
            <a:fillRect/>
          </a:stretch>
        </p:blipFill>
        <p:spPr>
          <a:xfrm>
            <a:off x="2447411" y="1825625"/>
            <a:ext cx="7297178" cy="4351338"/>
          </a:xfrm>
        </p:spPr>
      </p:pic>
    </p:spTree>
    <p:extLst>
      <p:ext uri="{BB962C8B-B14F-4D97-AF65-F5344CB8AC3E}">
        <p14:creationId xmlns:p14="http://schemas.microsoft.com/office/powerpoint/2010/main" val="3418870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4DFFE-217D-F226-7561-3A7A805FBDCE}"/>
              </a:ext>
            </a:extLst>
          </p:cNvPr>
          <p:cNvSpPr>
            <a:spLocks noGrp="1"/>
          </p:cNvSpPr>
          <p:nvPr>
            <p:ph type="title"/>
          </p:nvPr>
        </p:nvSpPr>
        <p:spPr/>
        <p:txBody>
          <a:bodyPr/>
          <a:lstStyle/>
          <a:p>
            <a:r>
              <a:rPr kumimoji="1" lang="en-US" altLang="ja-JP"/>
              <a:t>0. </a:t>
            </a:r>
            <a:r>
              <a:rPr kumimoji="1" lang="ja-JP" altLang="en-US"/>
              <a:t>パスを通す</a:t>
            </a:r>
          </a:p>
        </p:txBody>
      </p:sp>
      <p:sp>
        <p:nvSpPr>
          <p:cNvPr id="3" name="コンテンツ プレースホルダー 2">
            <a:extLst>
              <a:ext uri="{FF2B5EF4-FFF2-40B4-BE49-F238E27FC236}">
                <a16:creationId xmlns:a16="http://schemas.microsoft.com/office/drawing/2014/main" id="{9158D696-F69A-227C-132D-23AE7772018D}"/>
              </a:ext>
            </a:extLst>
          </p:cNvPr>
          <p:cNvSpPr>
            <a:spLocks noGrp="1"/>
          </p:cNvSpPr>
          <p:nvPr>
            <p:ph idx="1"/>
          </p:nvPr>
        </p:nvSpPr>
        <p:spPr/>
        <p:txBody>
          <a:bodyPr/>
          <a:lstStyle/>
          <a:p>
            <a:pPr marL="0" indent="0">
              <a:buNone/>
            </a:pPr>
            <a:r>
              <a:rPr kumimoji="1" lang="en-US" altLang="ja-JP"/>
              <a:t>export PATH=$PATH:./</a:t>
            </a:r>
            <a:r>
              <a:rPr kumimoji="1" lang="en-US" altLang="ja-JP" err="1"/>
              <a:t>node_modules</a:t>
            </a:r>
            <a:r>
              <a:rPr kumimoji="1" lang="en-US" altLang="ja-JP"/>
              <a:t>/.bin</a:t>
            </a:r>
            <a:endParaRPr kumimoji="1" lang="ja-JP" altLang="en-US"/>
          </a:p>
        </p:txBody>
      </p:sp>
    </p:spTree>
    <p:extLst>
      <p:ext uri="{BB962C8B-B14F-4D97-AF65-F5344CB8AC3E}">
        <p14:creationId xmlns:p14="http://schemas.microsoft.com/office/powerpoint/2010/main" val="2074373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5E85E-7A01-3303-3B81-9D78E79514F1}"/>
              </a:ext>
            </a:extLst>
          </p:cNvPr>
          <p:cNvSpPr>
            <a:spLocks noGrp="1"/>
          </p:cNvSpPr>
          <p:nvPr>
            <p:ph type="title"/>
          </p:nvPr>
        </p:nvSpPr>
        <p:spPr/>
        <p:txBody>
          <a:bodyPr/>
          <a:lstStyle/>
          <a:p>
            <a:r>
              <a:rPr lang="en-US" altLang="ja-JP">
                <a:solidFill>
                  <a:srgbClr val="000000"/>
                </a:solidFill>
                <a:ea typeface="+mj-lt"/>
                <a:cs typeface="+mj-lt"/>
              </a:rPr>
              <a:t>1.</a:t>
            </a:r>
            <a:r>
              <a:rPr lang="ja-JP">
                <a:solidFill>
                  <a:srgbClr val="000000"/>
                </a:solidFill>
                <a:ea typeface="+mj-lt"/>
                <a:cs typeface="+mj-lt"/>
              </a:rPr>
              <a:t>N03-22_11_220101.geojsonをコピーしてsaitama.geojsonにする</a:t>
            </a:r>
            <a:endParaRPr lang="ja-JP"/>
          </a:p>
        </p:txBody>
      </p:sp>
      <p:sp>
        <p:nvSpPr>
          <p:cNvPr id="3" name="コンテンツ プレースホルダー 2">
            <a:extLst>
              <a:ext uri="{FF2B5EF4-FFF2-40B4-BE49-F238E27FC236}">
                <a16:creationId xmlns:a16="http://schemas.microsoft.com/office/drawing/2014/main" id="{90497F11-739E-4850-CC85-D1D78536D1D6}"/>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32618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部屋の中でコンピューターを使っている人達&#10;&#10;中程度の精度で自動的に生成された説明">
            <a:extLst>
              <a:ext uri="{FF2B5EF4-FFF2-40B4-BE49-F238E27FC236}">
                <a16:creationId xmlns:a16="http://schemas.microsoft.com/office/drawing/2014/main" id="{E83A8E79-BA55-439D-620A-586D4657F16C}"/>
              </a:ext>
            </a:extLst>
          </p:cNvPr>
          <p:cNvPicPr>
            <a:picLocks noChangeAspect="1"/>
          </p:cNvPicPr>
          <p:nvPr/>
        </p:nvPicPr>
        <p:blipFill rotWithShape="1">
          <a:blip r:embed="rId3">
            <a:alphaModFix amt="50000"/>
          </a:blip>
          <a:srcRect t="18579" b="6421"/>
          <a:stretch/>
        </p:blipFill>
        <p:spPr>
          <a:xfrm>
            <a:off x="20" y="1"/>
            <a:ext cx="12191980" cy="6857999"/>
          </a:xfrm>
          <a:prstGeom prst="rect">
            <a:avLst/>
          </a:prstGeom>
        </p:spPr>
      </p:pic>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ja-JP" sz="6000">
                <a:solidFill>
                  <a:srgbClr val="FFFFFF"/>
                </a:solidFill>
              </a:rPr>
              <a:t>NICAR</a:t>
            </a:r>
            <a:r>
              <a:rPr lang="ja-JP" altLang="en-US" sz="6000">
                <a:solidFill>
                  <a:srgbClr val="FFFFFF"/>
                </a:solidFill>
              </a:rPr>
              <a:t>の</a:t>
            </a:r>
            <a:r>
              <a:rPr kumimoji="1" lang="ja-JP" altLang="en-US" sz="6000">
                <a:solidFill>
                  <a:srgbClr val="FFFFFF"/>
                </a:solidFill>
              </a:rPr>
              <a:t>講座について</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1524000" y="4159404"/>
            <a:ext cx="9144000" cy="1098395"/>
          </a:xfrm>
        </p:spPr>
        <p:txBody>
          <a:bodyPr vert="horz" lIns="91440" tIns="45720" rIns="91440" bIns="45720" rtlCol="0">
            <a:normAutofit lnSpcReduction="10000"/>
          </a:bodyPr>
          <a:lstStyle/>
          <a:p>
            <a:pPr algn="ctr">
              <a:lnSpc>
                <a:spcPct val="90000"/>
              </a:lnSpc>
              <a:spcBef>
                <a:spcPts val="1000"/>
              </a:spcBef>
            </a:pPr>
            <a:r>
              <a:rPr kumimoji="1" lang="ja-JP" altLang="en-US" sz="2200">
                <a:solidFill>
                  <a:srgbClr val="FFFFFF"/>
                </a:solidFill>
              </a:rPr>
              <a:t>多くの講座のうち、私が参加した</a:t>
            </a:r>
            <a:r>
              <a:rPr kumimoji="1" lang="en-US" altLang="ja-JP" sz="2200">
                <a:solidFill>
                  <a:srgbClr val="FFFFFF"/>
                </a:solidFill>
              </a:rPr>
              <a:t>20</a:t>
            </a:r>
            <a:r>
              <a:rPr lang="ja-JP" altLang="en-US" sz="2200">
                <a:solidFill>
                  <a:srgbClr val="FFFFFF"/>
                </a:solidFill>
              </a:rPr>
              <a:t>弱の講座は</a:t>
            </a:r>
            <a:r>
              <a:rPr kumimoji="1" lang="en-US" altLang="ja-JP" sz="2200">
                <a:solidFill>
                  <a:srgbClr val="FFFFFF"/>
                </a:solidFill>
              </a:rPr>
              <a:t>3</a:t>
            </a:r>
            <a:r>
              <a:rPr kumimoji="1" lang="ja-JP" altLang="en-US" sz="2200">
                <a:solidFill>
                  <a:srgbClr val="FFFFFF"/>
                </a:solidFill>
              </a:rPr>
              <a:t>つに分けられる。</a:t>
            </a:r>
            <a:endParaRPr kumimoji="1" lang="en-US" altLang="ja-JP" sz="2200">
              <a:solidFill>
                <a:srgbClr val="FFFFFF"/>
              </a:solidFill>
            </a:endParaRPr>
          </a:p>
          <a:p>
            <a:pPr algn="ctr">
              <a:lnSpc>
                <a:spcPct val="90000"/>
              </a:lnSpc>
              <a:spcBef>
                <a:spcPts val="1000"/>
              </a:spcBef>
            </a:pPr>
            <a:r>
              <a:rPr kumimoji="1" lang="ja-JP" altLang="en-US" sz="2200">
                <a:solidFill>
                  <a:srgbClr val="FFFFFF"/>
                </a:solidFill>
              </a:rPr>
              <a:t>・データジャーナリストとして手を動かす人向け・便利なサービスを使いこなす人向け・データジャーナリズム</a:t>
            </a:r>
            <a:r>
              <a:rPr kumimoji="1" lang="en-US" altLang="ja-JP" sz="2200">
                <a:solidFill>
                  <a:srgbClr val="FFFFFF"/>
                </a:solidFill>
              </a:rPr>
              <a:t>/IT</a:t>
            </a:r>
            <a:r>
              <a:rPr kumimoji="1" lang="ja-JP" altLang="en-US" sz="2200">
                <a:solidFill>
                  <a:srgbClr val="FFFFFF"/>
                </a:solidFill>
              </a:rPr>
              <a:t>周辺トピック</a:t>
            </a:r>
            <a:endParaRPr kumimoji="1" lang="en-US" altLang="ja-JP" sz="2200">
              <a:solidFill>
                <a:srgbClr val="FFFFFF"/>
              </a:solidFill>
            </a:endParaRPr>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kumimoji="0" lang="en-US" altLang="ja-JP"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3</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31721636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E1009D-B92C-AD98-9EDE-EA82B0A07E74}"/>
              </a:ext>
            </a:extLst>
          </p:cNvPr>
          <p:cNvSpPr>
            <a:spLocks noGrp="1"/>
          </p:cNvSpPr>
          <p:nvPr>
            <p:ph type="title"/>
          </p:nvPr>
        </p:nvSpPr>
        <p:spPr>
          <a:xfrm>
            <a:off x="838200" y="1825625"/>
            <a:ext cx="10515600" cy="1325563"/>
          </a:xfrm>
        </p:spPr>
        <p:txBody>
          <a:bodyPr>
            <a:normAutofit/>
          </a:bodyPr>
          <a:lstStyle/>
          <a:p>
            <a:br>
              <a:rPr lang="en-US" altLang="ja-JP" b="0">
                <a:solidFill>
                  <a:srgbClr val="D4D4D4"/>
                </a:solidFill>
                <a:effectLst/>
                <a:latin typeface="Consolas" panose="020B0609020204030204" pitchFamily="49" charset="0"/>
              </a:rPr>
            </a:br>
            <a:endParaRPr kumimoji="1" lang="ja-JP" altLang="en-US"/>
          </a:p>
        </p:txBody>
      </p:sp>
      <p:sp>
        <p:nvSpPr>
          <p:cNvPr id="3" name="コンテンツ プレースホルダー 2">
            <a:extLst>
              <a:ext uri="{FF2B5EF4-FFF2-40B4-BE49-F238E27FC236}">
                <a16:creationId xmlns:a16="http://schemas.microsoft.com/office/drawing/2014/main" id="{DD48E2D6-1F6F-3A4E-DA24-22E9A241C345}"/>
              </a:ext>
            </a:extLst>
          </p:cNvPr>
          <p:cNvSpPr>
            <a:spLocks noGrp="1"/>
          </p:cNvSpPr>
          <p:nvPr>
            <p:ph idx="1"/>
          </p:nvPr>
        </p:nvSpPr>
        <p:spPr/>
        <p:txBody>
          <a:bodyPr/>
          <a:lstStyle/>
          <a:p>
            <a:pPr marL="0" indent="0">
              <a:buNone/>
            </a:pPr>
            <a:r>
              <a:rPr kumimoji="1" lang="en-US" altLang="ja-JP"/>
              <a:t>cat test/</a:t>
            </a:r>
            <a:r>
              <a:rPr kumimoji="1" lang="en-US" altLang="ja-JP" err="1"/>
              <a:t>saitama.geo.json</a:t>
            </a:r>
            <a:r>
              <a:rPr kumimoji="1" lang="en-US" altLang="ja-JP"/>
              <a:t> \</a:t>
            </a:r>
          </a:p>
          <a:p>
            <a:pPr marL="0" indent="0">
              <a:buNone/>
            </a:pPr>
            <a:r>
              <a:rPr kumimoji="1" lang="en-US" altLang="ja-JP"/>
              <a:t>  | </a:t>
            </a:r>
            <a:r>
              <a:rPr kumimoji="1" lang="en-US" altLang="ja-JP" err="1"/>
              <a:t>geoproject</a:t>
            </a:r>
            <a:r>
              <a:rPr kumimoji="1" lang="en-US" altLang="ja-JP"/>
              <a:t> 'd3.geoConicEqualArea().parallels([35.4,36.3]).rotate([86, 0]).</a:t>
            </a:r>
            <a:r>
              <a:rPr kumimoji="1" lang="en-US" altLang="ja-JP" err="1"/>
              <a:t>fitSize</a:t>
            </a:r>
            <a:r>
              <a:rPr kumimoji="1" lang="en-US" altLang="ja-JP"/>
              <a:t>([960, 960], d)' \</a:t>
            </a:r>
          </a:p>
          <a:p>
            <a:pPr marL="0" indent="0">
              <a:buNone/>
            </a:pPr>
            <a:r>
              <a:rPr kumimoji="1" lang="en-US" altLang="ja-JP"/>
              <a:t>  &gt; test/</a:t>
            </a:r>
            <a:r>
              <a:rPr kumimoji="1" lang="en-US" altLang="ja-JP" err="1"/>
              <a:t>saitama_projected.geo.json</a:t>
            </a:r>
            <a:endParaRPr kumimoji="1" lang="ja-JP" altLang="en-US"/>
          </a:p>
        </p:txBody>
      </p:sp>
      <p:sp>
        <p:nvSpPr>
          <p:cNvPr id="4" name="タイトル 1">
            <a:extLst>
              <a:ext uri="{FF2B5EF4-FFF2-40B4-BE49-F238E27FC236}">
                <a16:creationId xmlns:a16="http://schemas.microsoft.com/office/drawing/2014/main" id="{6D4569EB-A0AB-4AFC-97D2-C9115A3365A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a:p>
        </p:txBody>
      </p:sp>
      <p:sp>
        <p:nvSpPr>
          <p:cNvPr id="5" name="タイトル 1">
            <a:extLst>
              <a:ext uri="{FF2B5EF4-FFF2-40B4-BE49-F238E27FC236}">
                <a16:creationId xmlns:a16="http://schemas.microsoft.com/office/drawing/2014/main" id="{37E0E56E-4FDB-675F-3F0A-6BF77059946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2. </a:t>
            </a:r>
            <a:r>
              <a:rPr lang="ja-JP" altLang="en-US"/>
              <a:t>平面の地図にする</a:t>
            </a:r>
          </a:p>
        </p:txBody>
      </p:sp>
    </p:spTree>
    <p:extLst>
      <p:ext uri="{BB962C8B-B14F-4D97-AF65-F5344CB8AC3E}">
        <p14:creationId xmlns:p14="http://schemas.microsoft.com/office/powerpoint/2010/main" val="2216213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F5842D-C4EE-681E-C257-4FFEB81E817D}"/>
              </a:ext>
            </a:extLst>
          </p:cNvPr>
          <p:cNvSpPr>
            <a:spLocks noGrp="1"/>
          </p:cNvSpPr>
          <p:nvPr>
            <p:ph type="title"/>
          </p:nvPr>
        </p:nvSpPr>
        <p:spPr/>
        <p:txBody>
          <a:bodyPr/>
          <a:lstStyle/>
          <a:p>
            <a:r>
              <a:rPr kumimoji="1" lang="en-US" altLang="ja-JP"/>
              <a:t>3. </a:t>
            </a:r>
            <a:r>
              <a:rPr kumimoji="1" lang="en-US" altLang="ja-JP" err="1"/>
              <a:t>geojson</a:t>
            </a:r>
            <a:r>
              <a:rPr kumimoji="1" lang="ja-JP" altLang="en-US"/>
              <a:t>を</a:t>
            </a:r>
            <a:r>
              <a:rPr kumimoji="1" lang="en-US" altLang="ja-JP" err="1"/>
              <a:t>ndjson</a:t>
            </a:r>
            <a:r>
              <a:rPr kumimoji="1" lang="ja-JP" altLang="en-US"/>
              <a:t>形式に分割</a:t>
            </a:r>
          </a:p>
        </p:txBody>
      </p:sp>
      <p:sp>
        <p:nvSpPr>
          <p:cNvPr id="3" name="コンテンツ プレースホルダー 2">
            <a:extLst>
              <a:ext uri="{FF2B5EF4-FFF2-40B4-BE49-F238E27FC236}">
                <a16:creationId xmlns:a16="http://schemas.microsoft.com/office/drawing/2014/main" id="{60C9C5B4-9922-ADF6-AA9A-677CB21C88D9}"/>
              </a:ext>
            </a:extLst>
          </p:cNvPr>
          <p:cNvSpPr>
            <a:spLocks noGrp="1"/>
          </p:cNvSpPr>
          <p:nvPr>
            <p:ph idx="1"/>
          </p:nvPr>
        </p:nvSpPr>
        <p:spPr/>
        <p:txBody>
          <a:bodyPr/>
          <a:lstStyle/>
          <a:p>
            <a:pPr marL="0" indent="0">
              <a:buNone/>
            </a:pPr>
            <a:endParaRPr kumimoji="1" lang="ja-JP" altLang="en-US"/>
          </a:p>
          <a:p>
            <a:pPr marL="0" indent="0">
              <a:buNone/>
            </a:pPr>
            <a:r>
              <a:rPr kumimoji="1" lang="en-US" altLang="ja-JP" err="1"/>
              <a:t>ndjson</a:t>
            </a:r>
            <a:r>
              <a:rPr kumimoji="1" lang="en-US" altLang="ja-JP"/>
              <a:t>-cat test/</a:t>
            </a:r>
            <a:r>
              <a:rPr kumimoji="1" lang="en-US" altLang="ja-JP" err="1"/>
              <a:t>saitama_projected.geo.json</a:t>
            </a:r>
            <a:r>
              <a:rPr kumimoji="1" lang="en-US" altLang="ja-JP"/>
              <a:t> \</a:t>
            </a:r>
          </a:p>
          <a:p>
            <a:pPr marL="0" indent="0">
              <a:buNone/>
            </a:pPr>
            <a:r>
              <a:rPr kumimoji="1" lang="en-US" altLang="ja-JP"/>
              <a:t>  | </a:t>
            </a:r>
            <a:r>
              <a:rPr kumimoji="1" lang="en-US" altLang="ja-JP" err="1"/>
              <a:t>ndjson</a:t>
            </a:r>
            <a:r>
              <a:rPr kumimoji="1" lang="en-US" altLang="ja-JP"/>
              <a:t>-split '</a:t>
            </a:r>
            <a:r>
              <a:rPr kumimoji="1" lang="en-US" altLang="ja-JP" err="1"/>
              <a:t>d.features</a:t>
            </a:r>
            <a:r>
              <a:rPr kumimoji="1" lang="en-US" altLang="ja-JP"/>
              <a:t>' \</a:t>
            </a:r>
          </a:p>
          <a:p>
            <a:pPr marL="0" indent="0">
              <a:buNone/>
            </a:pPr>
            <a:r>
              <a:rPr kumimoji="1" lang="en-US" altLang="ja-JP"/>
              <a:t>  &gt; test/</a:t>
            </a:r>
            <a:r>
              <a:rPr kumimoji="1" lang="en-US" altLang="ja-JP" err="1"/>
              <a:t>saitama_projected.ndjson</a:t>
            </a:r>
            <a:endParaRPr kumimoji="1" lang="ja-JP" altLang="en-US"/>
          </a:p>
        </p:txBody>
      </p:sp>
    </p:spTree>
    <p:extLst>
      <p:ext uri="{BB962C8B-B14F-4D97-AF65-F5344CB8AC3E}">
        <p14:creationId xmlns:p14="http://schemas.microsoft.com/office/powerpoint/2010/main" val="1028268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17C4-6806-D583-1A11-26D70C5FE137}"/>
              </a:ext>
            </a:extLst>
          </p:cNvPr>
          <p:cNvSpPr>
            <a:spLocks noGrp="1"/>
          </p:cNvSpPr>
          <p:nvPr>
            <p:ph type="title"/>
          </p:nvPr>
        </p:nvSpPr>
        <p:spPr/>
        <p:txBody>
          <a:bodyPr/>
          <a:lstStyle/>
          <a:p>
            <a:r>
              <a:rPr kumimoji="1" lang="en-US" altLang="ja-JP"/>
              <a:t>4. csv</a:t>
            </a:r>
            <a:r>
              <a:rPr kumimoji="1" lang="ja-JP" altLang="en-US"/>
              <a:t>データを</a:t>
            </a:r>
            <a:r>
              <a:rPr kumimoji="1" lang="en-US" altLang="ja-JP" err="1"/>
              <a:t>ndjson</a:t>
            </a:r>
            <a:r>
              <a:rPr kumimoji="1" lang="ja-JP" altLang="en-US"/>
              <a:t>に変換する</a:t>
            </a:r>
          </a:p>
        </p:txBody>
      </p:sp>
      <p:sp>
        <p:nvSpPr>
          <p:cNvPr id="3" name="コンテンツ プレースホルダー 2">
            <a:extLst>
              <a:ext uri="{FF2B5EF4-FFF2-40B4-BE49-F238E27FC236}">
                <a16:creationId xmlns:a16="http://schemas.microsoft.com/office/drawing/2014/main" id="{40FE319C-6A64-ED5B-ABFA-A2D103F75560}"/>
              </a:ext>
            </a:extLst>
          </p:cNvPr>
          <p:cNvSpPr>
            <a:spLocks noGrp="1"/>
          </p:cNvSpPr>
          <p:nvPr>
            <p:ph idx="1"/>
          </p:nvPr>
        </p:nvSpPr>
        <p:spPr/>
        <p:txBody>
          <a:bodyPr/>
          <a:lstStyle/>
          <a:p>
            <a:pPr marL="0" indent="0">
              <a:buNone/>
            </a:pPr>
            <a:endParaRPr kumimoji="1" lang="ja-JP" altLang="en-US"/>
          </a:p>
          <a:p>
            <a:pPr marL="0" indent="0">
              <a:buNone/>
            </a:pPr>
            <a:endParaRPr kumimoji="1" lang="ja-JP" altLang="en-US"/>
          </a:p>
          <a:p>
            <a:pPr marL="0" indent="0">
              <a:buNone/>
            </a:pPr>
            <a:r>
              <a:rPr kumimoji="1" lang="en-US" altLang="ja-JP"/>
              <a:t>csv2json -n work/</a:t>
            </a:r>
            <a:r>
              <a:rPr kumimoji="1" lang="en-US" altLang="ja-JP" err="1"/>
              <a:t>saitama_data.csv</a:t>
            </a:r>
            <a:r>
              <a:rPr kumimoji="1" lang="en-US" altLang="ja-JP"/>
              <a:t> \</a:t>
            </a:r>
          </a:p>
          <a:p>
            <a:pPr marL="0" indent="0">
              <a:buNone/>
            </a:pPr>
            <a:r>
              <a:rPr kumimoji="1" lang="en-US" altLang="ja-JP"/>
              <a:t>  | </a:t>
            </a:r>
            <a:r>
              <a:rPr kumimoji="1" lang="en-US" altLang="ja-JP" err="1"/>
              <a:t>ndjson</a:t>
            </a:r>
            <a:r>
              <a:rPr kumimoji="1" lang="en-US" altLang="ja-JP"/>
              <a:t>-map '{ id: </a:t>
            </a:r>
            <a:r>
              <a:rPr kumimoji="1" lang="en-US" altLang="ja-JP" err="1"/>
              <a:t>d.code</a:t>
            </a:r>
            <a:r>
              <a:rPr kumimoji="1" lang="en-US" altLang="ja-JP"/>
              <a:t>, population: +</a:t>
            </a:r>
            <a:r>
              <a:rPr kumimoji="1" lang="en-US" altLang="ja-JP" err="1"/>
              <a:t>d.population</a:t>
            </a:r>
            <a:r>
              <a:rPr kumimoji="1" lang="en-US" altLang="ja-JP"/>
              <a:t>, density: +</a:t>
            </a:r>
            <a:r>
              <a:rPr kumimoji="1" lang="en-US" altLang="ja-JP" err="1"/>
              <a:t>d.density</a:t>
            </a:r>
            <a:r>
              <a:rPr kumimoji="1" lang="en-US" altLang="ja-JP"/>
              <a:t> }' \</a:t>
            </a:r>
          </a:p>
          <a:p>
            <a:pPr marL="0" indent="0">
              <a:buNone/>
            </a:pPr>
            <a:r>
              <a:rPr kumimoji="1" lang="en-US" altLang="ja-JP"/>
              <a:t>  &gt; test/</a:t>
            </a:r>
            <a:r>
              <a:rPr kumimoji="1" lang="en-US" altLang="ja-JP" err="1"/>
              <a:t>saitama_data.ndjson</a:t>
            </a:r>
            <a:endParaRPr kumimoji="1" lang="ja-JP" altLang="en-US"/>
          </a:p>
        </p:txBody>
      </p:sp>
    </p:spTree>
    <p:extLst>
      <p:ext uri="{BB962C8B-B14F-4D97-AF65-F5344CB8AC3E}">
        <p14:creationId xmlns:p14="http://schemas.microsoft.com/office/powerpoint/2010/main" val="103221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A0F76-3841-E275-A657-FED45605B8F1}"/>
              </a:ext>
            </a:extLst>
          </p:cNvPr>
          <p:cNvSpPr>
            <a:spLocks noGrp="1"/>
          </p:cNvSpPr>
          <p:nvPr>
            <p:ph type="title"/>
          </p:nvPr>
        </p:nvSpPr>
        <p:spPr/>
        <p:txBody>
          <a:bodyPr/>
          <a:lstStyle/>
          <a:p>
            <a:r>
              <a:rPr kumimoji="1" lang="en-US" altLang="ja-JP"/>
              <a:t>5.  </a:t>
            </a:r>
            <a:r>
              <a:rPr kumimoji="1" lang="ja-JP" altLang="en-US"/>
              <a:t>地図と</a:t>
            </a:r>
            <a:r>
              <a:rPr kumimoji="1" lang="en-US" altLang="ja-JP"/>
              <a:t>csv</a:t>
            </a:r>
            <a:r>
              <a:rPr kumimoji="1" lang="ja-JP" altLang="en-US"/>
              <a:t>データを結合する</a:t>
            </a:r>
          </a:p>
        </p:txBody>
      </p:sp>
      <p:sp>
        <p:nvSpPr>
          <p:cNvPr id="3" name="コンテンツ プレースホルダー 2">
            <a:extLst>
              <a:ext uri="{FF2B5EF4-FFF2-40B4-BE49-F238E27FC236}">
                <a16:creationId xmlns:a16="http://schemas.microsoft.com/office/drawing/2014/main" id="{BF28DD5A-569B-1C24-CE8F-955B5F5DE5C2}"/>
              </a:ext>
            </a:extLst>
          </p:cNvPr>
          <p:cNvSpPr>
            <a:spLocks noGrp="1"/>
          </p:cNvSpPr>
          <p:nvPr>
            <p:ph idx="1"/>
          </p:nvPr>
        </p:nvSpPr>
        <p:spPr/>
        <p:txBody>
          <a:bodyPr/>
          <a:lstStyle/>
          <a:p>
            <a:pPr marL="0" indent="0">
              <a:buNone/>
            </a:pPr>
            <a:endParaRPr kumimoji="1" lang="ja-JP" altLang="en-US"/>
          </a:p>
          <a:p>
            <a:pPr marL="0" indent="0">
              <a:buNone/>
            </a:pPr>
            <a:r>
              <a:rPr kumimoji="1" lang="en-US" altLang="ja-JP" err="1"/>
              <a:t>ndjson</a:t>
            </a:r>
            <a:r>
              <a:rPr kumimoji="1" lang="en-US" altLang="ja-JP"/>
              <a:t>-join '</a:t>
            </a:r>
            <a:r>
              <a:rPr kumimoji="1" lang="en-US" altLang="ja-JP" err="1"/>
              <a:t>d.id</a:t>
            </a:r>
            <a:r>
              <a:rPr kumimoji="1" lang="en-US" altLang="ja-JP"/>
              <a:t>' 'd.properties.N03_007' \</a:t>
            </a:r>
          </a:p>
          <a:p>
            <a:pPr marL="0" indent="0">
              <a:buNone/>
            </a:pPr>
            <a:r>
              <a:rPr kumimoji="1" lang="en-US" altLang="ja-JP"/>
              <a:t>  test/</a:t>
            </a:r>
            <a:r>
              <a:rPr kumimoji="1" lang="en-US" altLang="ja-JP" err="1"/>
              <a:t>saitama_data.ndjson</a:t>
            </a:r>
            <a:r>
              <a:rPr kumimoji="1" lang="en-US" altLang="ja-JP"/>
              <a:t> \</a:t>
            </a:r>
          </a:p>
          <a:p>
            <a:pPr marL="0" indent="0">
              <a:buNone/>
            </a:pPr>
            <a:r>
              <a:rPr kumimoji="1" lang="en-US" altLang="ja-JP"/>
              <a:t>  test/</a:t>
            </a:r>
            <a:r>
              <a:rPr kumimoji="1" lang="en-US" altLang="ja-JP" err="1"/>
              <a:t>saitama_projected.ndjson</a:t>
            </a:r>
            <a:r>
              <a:rPr kumimoji="1" lang="en-US" altLang="ja-JP"/>
              <a:t> \</a:t>
            </a:r>
          </a:p>
          <a:p>
            <a:pPr marL="0" indent="0">
              <a:buNone/>
            </a:pPr>
            <a:r>
              <a:rPr kumimoji="1" lang="en-US" altLang="ja-JP"/>
              <a:t>  &gt; test/</a:t>
            </a:r>
            <a:r>
              <a:rPr kumimoji="1" lang="en-US" altLang="ja-JP" err="1"/>
              <a:t>saitama_projected_marged.ndjson</a:t>
            </a:r>
            <a:endParaRPr kumimoji="1" lang="ja-JP" altLang="en-US"/>
          </a:p>
        </p:txBody>
      </p:sp>
    </p:spTree>
    <p:extLst>
      <p:ext uri="{BB962C8B-B14F-4D97-AF65-F5344CB8AC3E}">
        <p14:creationId xmlns:p14="http://schemas.microsoft.com/office/powerpoint/2010/main" val="3656726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0A353B-3DE0-F8B4-B051-B0B944400899}"/>
              </a:ext>
            </a:extLst>
          </p:cNvPr>
          <p:cNvSpPr>
            <a:spLocks noGrp="1"/>
          </p:cNvSpPr>
          <p:nvPr>
            <p:ph type="title"/>
          </p:nvPr>
        </p:nvSpPr>
        <p:spPr/>
        <p:txBody>
          <a:bodyPr/>
          <a:lstStyle/>
          <a:p>
            <a:r>
              <a:rPr kumimoji="1" lang="en-US" altLang="ja-JP"/>
              <a:t>6. </a:t>
            </a:r>
            <a:r>
              <a:rPr kumimoji="1" lang="ja-JP" altLang="en-US"/>
              <a:t>結合した</a:t>
            </a:r>
            <a:r>
              <a:rPr kumimoji="1" lang="en-US" altLang="ja-JP" err="1"/>
              <a:t>ndjson</a:t>
            </a:r>
            <a:r>
              <a:rPr kumimoji="1" lang="ja-JP" altLang="en-US"/>
              <a:t>から人口密度を計算</a:t>
            </a:r>
          </a:p>
        </p:txBody>
      </p:sp>
      <p:sp>
        <p:nvSpPr>
          <p:cNvPr id="3" name="コンテンツ プレースホルダー 2">
            <a:extLst>
              <a:ext uri="{FF2B5EF4-FFF2-40B4-BE49-F238E27FC236}">
                <a16:creationId xmlns:a16="http://schemas.microsoft.com/office/drawing/2014/main" id="{25F7D20F-9241-1706-811B-FDCA07125AC3}"/>
              </a:ext>
            </a:extLst>
          </p:cNvPr>
          <p:cNvSpPr>
            <a:spLocks noGrp="1"/>
          </p:cNvSpPr>
          <p:nvPr>
            <p:ph idx="1"/>
          </p:nvPr>
        </p:nvSpPr>
        <p:spPr/>
        <p:txBody>
          <a:bodyPr>
            <a:normAutofit/>
          </a:bodyPr>
          <a:lstStyle/>
          <a:p>
            <a:pPr marL="0" indent="0">
              <a:buNone/>
            </a:pPr>
            <a:r>
              <a:rPr kumimoji="1" lang="ja-JP" altLang="en-US"/>
              <a:t>  </a:t>
            </a:r>
            <a:r>
              <a:rPr kumimoji="1" lang="en-US" altLang="ja-JP"/>
              <a:t>cat test/</a:t>
            </a:r>
            <a:r>
              <a:rPr kumimoji="1" lang="en-US" altLang="ja-JP" err="1"/>
              <a:t>saitama_projected_marged.ndjson</a:t>
            </a:r>
            <a:r>
              <a:rPr kumimoji="1" lang="en-US" altLang="ja-JP"/>
              <a:t> \</a:t>
            </a:r>
          </a:p>
          <a:p>
            <a:pPr marL="0" indent="0">
              <a:buNone/>
            </a:pPr>
            <a:r>
              <a:rPr kumimoji="1" lang="en-US" altLang="ja-JP"/>
              <a:t>  | </a:t>
            </a:r>
            <a:r>
              <a:rPr kumimoji="1" lang="en-US" altLang="ja-JP" err="1"/>
              <a:t>ndjson</a:t>
            </a:r>
            <a:r>
              <a:rPr kumimoji="1" lang="en-US" altLang="ja-JP"/>
              <a:t>-map '</a:t>
            </a:r>
          </a:p>
          <a:p>
            <a:pPr marL="0" indent="0">
              <a:buNone/>
            </a:pPr>
            <a:r>
              <a:rPr kumimoji="1" lang="en-US" altLang="ja-JP"/>
              <a:t>      d[1].</a:t>
            </a:r>
            <a:r>
              <a:rPr kumimoji="1" lang="en-US" altLang="ja-JP" err="1"/>
              <a:t>properties.density</a:t>
            </a:r>
            <a:r>
              <a:rPr kumimoji="1" lang="en-US" altLang="ja-JP"/>
              <a:t> = d[0].density,</a:t>
            </a:r>
          </a:p>
          <a:p>
            <a:pPr marL="0" indent="0">
              <a:buNone/>
            </a:pPr>
            <a:r>
              <a:rPr kumimoji="1" lang="en-US" altLang="ja-JP"/>
              <a:t>      d[1].</a:t>
            </a:r>
            <a:r>
              <a:rPr kumimoji="1" lang="en-US" altLang="ja-JP" err="1"/>
              <a:t>properties.population</a:t>
            </a:r>
            <a:r>
              <a:rPr kumimoji="1" lang="en-US" altLang="ja-JP"/>
              <a:t> = d[0].population,</a:t>
            </a:r>
          </a:p>
          <a:p>
            <a:pPr marL="0" indent="0">
              <a:buNone/>
            </a:pPr>
            <a:r>
              <a:rPr kumimoji="1" lang="en-US" altLang="ja-JP"/>
              <a:t>      d[1]</a:t>
            </a:r>
          </a:p>
          <a:p>
            <a:pPr marL="0" indent="0">
              <a:buNone/>
            </a:pPr>
            <a:r>
              <a:rPr kumimoji="1" lang="en-US" altLang="ja-JP"/>
              <a:t>    ' \</a:t>
            </a:r>
          </a:p>
          <a:p>
            <a:pPr marL="0" indent="0">
              <a:buNone/>
            </a:pPr>
            <a:r>
              <a:rPr kumimoji="1" lang="en-US" altLang="ja-JP"/>
              <a:t>  &gt; test/saitama_projected_marged_2.ndjson</a:t>
            </a:r>
            <a:endParaRPr kumimoji="1" lang="ja-JP" altLang="en-US"/>
          </a:p>
        </p:txBody>
      </p:sp>
    </p:spTree>
    <p:extLst>
      <p:ext uri="{BB962C8B-B14F-4D97-AF65-F5344CB8AC3E}">
        <p14:creationId xmlns:p14="http://schemas.microsoft.com/office/powerpoint/2010/main" val="544818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24444-861A-DA3B-215E-466834AC3971}"/>
              </a:ext>
            </a:extLst>
          </p:cNvPr>
          <p:cNvSpPr>
            <a:spLocks noGrp="1"/>
          </p:cNvSpPr>
          <p:nvPr>
            <p:ph type="title"/>
          </p:nvPr>
        </p:nvSpPr>
        <p:spPr/>
        <p:txBody>
          <a:bodyPr/>
          <a:lstStyle/>
          <a:p>
            <a:r>
              <a:rPr kumimoji="1" lang="en-US" altLang="ja-JP"/>
              <a:t>7. </a:t>
            </a:r>
            <a:r>
              <a:rPr kumimoji="1" lang="ja-JP" altLang="en-US"/>
              <a:t>新しい</a:t>
            </a:r>
            <a:r>
              <a:rPr kumimoji="1" lang="en-US" altLang="ja-JP" err="1"/>
              <a:t>ndjson</a:t>
            </a:r>
            <a:r>
              <a:rPr kumimoji="1" lang="ja-JP" altLang="en-US"/>
              <a:t>から</a:t>
            </a:r>
            <a:r>
              <a:rPr kumimoji="1" lang="en-US" altLang="ja-JP" err="1"/>
              <a:t>geojson</a:t>
            </a:r>
            <a:r>
              <a:rPr kumimoji="1" lang="ja-JP" altLang="en-US"/>
              <a:t>を作成</a:t>
            </a:r>
          </a:p>
        </p:txBody>
      </p:sp>
      <p:sp>
        <p:nvSpPr>
          <p:cNvPr id="3" name="コンテンツ プレースホルダー 2">
            <a:extLst>
              <a:ext uri="{FF2B5EF4-FFF2-40B4-BE49-F238E27FC236}">
                <a16:creationId xmlns:a16="http://schemas.microsoft.com/office/drawing/2014/main" id="{648F0927-B0AF-BF14-ADA1-0A0D1B3FE2A0}"/>
              </a:ext>
            </a:extLst>
          </p:cNvPr>
          <p:cNvSpPr>
            <a:spLocks noGrp="1"/>
          </p:cNvSpPr>
          <p:nvPr>
            <p:ph idx="1"/>
          </p:nvPr>
        </p:nvSpPr>
        <p:spPr/>
        <p:txBody>
          <a:bodyPr/>
          <a:lstStyle/>
          <a:p>
            <a:pPr marL="0" indent="0">
              <a:buNone/>
            </a:pPr>
            <a:r>
              <a:rPr kumimoji="1" lang="en-US" altLang="ja-JP"/>
              <a:t>cat test/saitama_projected_marged_2.ndjson \</a:t>
            </a:r>
          </a:p>
          <a:p>
            <a:pPr marL="0" indent="0">
              <a:buNone/>
            </a:pPr>
            <a:r>
              <a:rPr kumimoji="1" lang="en-US" altLang="ja-JP"/>
              <a:t>  | </a:t>
            </a:r>
            <a:r>
              <a:rPr kumimoji="1" lang="en-US" altLang="ja-JP" err="1"/>
              <a:t>ndjson</a:t>
            </a:r>
            <a:r>
              <a:rPr kumimoji="1" lang="en-US" altLang="ja-JP"/>
              <a:t>-reduce \</a:t>
            </a:r>
          </a:p>
          <a:p>
            <a:pPr marL="0" indent="0">
              <a:buNone/>
            </a:pPr>
            <a:r>
              <a:rPr kumimoji="1" lang="en-US" altLang="ja-JP"/>
              <a:t>  | </a:t>
            </a:r>
            <a:r>
              <a:rPr kumimoji="1" lang="en-US" altLang="ja-JP" err="1"/>
              <a:t>ndjson</a:t>
            </a:r>
            <a:r>
              <a:rPr kumimoji="1" lang="en-US" altLang="ja-JP"/>
              <a:t>-map '{ type: "</a:t>
            </a:r>
            <a:r>
              <a:rPr kumimoji="1" lang="en-US" altLang="ja-JP" err="1"/>
              <a:t>FeatureCollection</a:t>
            </a:r>
            <a:r>
              <a:rPr kumimoji="1" lang="en-US" altLang="ja-JP"/>
              <a:t>", features: d }' \</a:t>
            </a:r>
          </a:p>
          <a:p>
            <a:pPr marL="0" indent="0">
              <a:buNone/>
            </a:pPr>
            <a:r>
              <a:rPr kumimoji="1" lang="en-US" altLang="ja-JP"/>
              <a:t>  &gt; test/saitama_projected_marged_2.geo.json</a:t>
            </a:r>
            <a:endParaRPr kumimoji="1" lang="ja-JP" altLang="en-US"/>
          </a:p>
        </p:txBody>
      </p:sp>
    </p:spTree>
    <p:extLst>
      <p:ext uri="{BB962C8B-B14F-4D97-AF65-F5344CB8AC3E}">
        <p14:creationId xmlns:p14="http://schemas.microsoft.com/office/powerpoint/2010/main" val="781378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C9591-5DC4-5624-35D4-04E2DC0FD4DE}"/>
              </a:ext>
            </a:extLst>
          </p:cNvPr>
          <p:cNvSpPr>
            <a:spLocks noGrp="1"/>
          </p:cNvSpPr>
          <p:nvPr>
            <p:ph type="title"/>
          </p:nvPr>
        </p:nvSpPr>
        <p:spPr/>
        <p:txBody>
          <a:bodyPr>
            <a:normAutofit/>
          </a:bodyPr>
          <a:lstStyle/>
          <a:p>
            <a:r>
              <a:rPr kumimoji="1" lang="en-US" altLang="ja-JP"/>
              <a:t>8.  </a:t>
            </a:r>
            <a:r>
              <a:rPr kumimoji="1" lang="ja-JP" altLang="en-US"/>
              <a:t>地図を</a:t>
            </a:r>
            <a:r>
              <a:rPr kumimoji="1" lang="en-US" altLang="ja-JP" err="1"/>
              <a:t>geojson</a:t>
            </a:r>
            <a:r>
              <a:rPr kumimoji="1" lang="ja-JP" altLang="en-US"/>
              <a:t>形式から</a:t>
            </a:r>
            <a:r>
              <a:rPr kumimoji="1" lang="en-US" altLang="ja-JP" err="1"/>
              <a:t>topojson</a:t>
            </a:r>
            <a:r>
              <a:rPr kumimoji="1" lang="ja-JP" altLang="en-US"/>
              <a:t>形式に変換</a:t>
            </a:r>
          </a:p>
        </p:txBody>
      </p:sp>
      <p:sp>
        <p:nvSpPr>
          <p:cNvPr id="3" name="コンテンツ プレースホルダー 2">
            <a:extLst>
              <a:ext uri="{FF2B5EF4-FFF2-40B4-BE49-F238E27FC236}">
                <a16:creationId xmlns:a16="http://schemas.microsoft.com/office/drawing/2014/main" id="{B12E58E2-FFBA-4BCA-3F51-D3D41E4FE771}"/>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test/saitama_projected_marged_2.geo.json \</a:t>
            </a:r>
          </a:p>
          <a:p>
            <a:pPr marL="0" indent="0">
              <a:buNone/>
            </a:pPr>
            <a:r>
              <a:rPr kumimoji="1" lang="en-US" altLang="ja-JP"/>
              <a:t>  | geo2topo tracts=- \</a:t>
            </a:r>
          </a:p>
          <a:p>
            <a:pPr marL="0" indent="0">
              <a:buNone/>
            </a:pPr>
            <a:r>
              <a:rPr kumimoji="1" lang="en-US" altLang="ja-JP"/>
              <a:t>  &gt; test/saitama_projected_marged_2.topo.json</a:t>
            </a:r>
            <a:endParaRPr kumimoji="1" lang="ja-JP" altLang="en-US"/>
          </a:p>
        </p:txBody>
      </p:sp>
    </p:spTree>
    <p:extLst>
      <p:ext uri="{BB962C8B-B14F-4D97-AF65-F5344CB8AC3E}">
        <p14:creationId xmlns:p14="http://schemas.microsoft.com/office/powerpoint/2010/main" val="712670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F1E43-2FB5-60A9-867B-DF715983B100}"/>
              </a:ext>
            </a:extLst>
          </p:cNvPr>
          <p:cNvSpPr>
            <a:spLocks noGrp="1"/>
          </p:cNvSpPr>
          <p:nvPr>
            <p:ph type="title"/>
          </p:nvPr>
        </p:nvSpPr>
        <p:spPr/>
        <p:txBody>
          <a:bodyPr/>
          <a:lstStyle/>
          <a:p>
            <a:r>
              <a:rPr kumimoji="1" lang="en-US" altLang="ja-JP"/>
              <a:t>9.  </a:t>
            </a:r>
            <a:r>
              <a:rPr kumimoji="1" lang="en-US" altLang="ja-JP" err="1"/>
              <a:t>topojson</a:t>
            </a:r>
            <a:r>
              <a:rPr kumimoji="1" lang="ja-JP" altLang="en-US"/>
              <a:t>をきれいに整形する</a:t>
            </a:r>
          </a:p>
        </p:txBody>
      </p:sp>
      <p:sp>
        <p:nvSpPr>
          <p:cNvPr id="3" name="コンテンツ プレースホルダー 2">
            <a:extLst>
              <a:ext uri="{FF2B5EF4-FFF2-40B4-BE49-F238E27FC236}">
                <a16:creationId xmlns:a16="http://schemas.microsoft.com/office/drawing/2014/main" id="{3B436FC6-5D7B-DD84-C4A9-E756B4D0E2F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test/saitama_projected_marged_2.topo.json \</a:t>
            </a:r>
          </a:p>
          <a:p>
            <a:pPr marL="0" indent="0">
              <a:buNone/>
            </a:pPr>
            <a:r>
              <a:rPr kumimoji="1" lang="en-US" altLang="ja-JP"/>
              <a:t>  | </a:t>
            </a:r>
            <a:r>
              <a:rPr kumimoji="1" lang="en-US" altLang="ja-JP" err="1"/>
              <a:t>toposimplify</a:t>
            </a:r>
            <a:r>
              <a:rPr kumimoji="1" lang="en-US" altLang="ja-JP"/>
              <a:t> -p 1 -f \</a:t>
            </a:r>
          </a:p>
          <a:p>
            <a:pPr marL="0" indent="0">
              <a:buNone/>
            </a:pPr>
            <a:r>
              <a:rPr kumimoji="1" lang="en-US" altLang="ja-JP"/>
              <a:t>  &gt; test/saitama_projected_marged_2_simplified.topo.json</a:t>
            </a:r>
            <a:endParaRPr kumimoji="1" lang="ja-JP" altLang="en-US"/>
          </a:p>
        </p:txBody>
      </p:sp>
    </p:spTree>
    <p:extLst>
      <p:ext uri="{BB962C8B-B14F-4D97-AF65-F5344CB8AC3E}">
        <p14:creationId xmlns:p14="http://schemas.microsoft.com/office/powerpoint/2010/main" val="3323963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7DC48-B358-4A1E-6211-6E7520755BE7}"/>
              </a:ext>
            </a:extLst>
          </p:cNvPr>
          <p:cNvSpPr>
            <a:spLocks noGrp="1"/>
          </p:cNvSpPr>
          <p:nvPr>
            <p:ph type="title"/>
          </p:nvPr>
        </p:nvSpPr>
        <p:spPr/>
        <p:txBody>
          <a:bodyPr>
            <a:normAutofit/>
          </a:bodyPr>
          <a:lstStyle/>
          <a:p>
            <a:r>
              <a:rPr kumimoji="1" lang="en-US" altLang="ja-JP"/>
              <a:t>10. </a:t>
            </a:r>
            <a:r>
              <a:rPr kumimoji="1" lang="ja-JP" altLang="en-US"/>
              <a:t>さらに整形。ファイルサイズを小さくする</a:t>
            </a:r>
          </a:p>
        </p:txBody>
      </p:sp>
      <p:sp>
        <p:nvSpPr>
          <p:cNvPr id="3" name="コンテンツ プレースホルダー 2">
            <a:extLst>
              <a:ext uri="{FF2B5EF4-FFF2-40B4-BE49-F238E27FC236}">
                <a16:creationId xmlns:a16="http://schemas.microsoft.com/office/drawing/2014/main" id="{1489FF1C-F450-E5D0-9818-E53FA8D6F9E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test/saitama_projected_marged_2_simplified.topo.json \</a:t>
            </a:r>
          </a:p>
          <a:p>
            <a:pPr marL="0" indent="0">
              <a:buNone/>
            </a:pPr>
            <a:r>
              <a:rPr kumimoji="1" lang="en-US" altLang="ja-JP"/>
              <a:t>  | </a:t>
            </a:r>
            <a:r>
              <a:rPr kumimoji="1" lang="en-US" altLang="ja-JP" err="1"/>
              <a:t>topoquantize</a:t>
            </a:r>
            <a:r>
              <a:rPr kumimoji="1" lang="en-US" altLang="ja-JP"/>
              <a:t> 1e5 \</a:t>
            </a:r>
          </a:p>
          <a:p>
            <a:pPr marL="0" indent="0">
              <a:buNone/>
            </a:pPr>
            <a:r>
              <a:rPr kumimoji="1" lang="en-US" altLang="ja-JP"/>
              <a:t>  &gt; test/saitama_projected_marged_2_simplified_quantized.topo.json</a:t>
            </a:r>
            <a:endParaRPr kumimoji="1" lang="ja-JP" altLang="en-US"/>
          </a:p>
        </p:txBody>
      </p:sp>
    </p:spTree>
    <p:extLst>
      <p:ext uri="{BB962C8B-B14F-4D97-AF65-F5344CB8AC3E}">
        <p14:creationId xmlns:p14="http://schemas.microsoft.com/office/powerpoint/2010/main" val="4103608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BEA83C-C9B7-2B72-07CE-2B2A08302A4B}"/>
              </a:ext>
            </a:extLst>
          </p:cNvPr>
          <p:cNvSpPr>
            <a:spLocks noGrp="1"/>
          </p:cNvSpPr>
          <p:nvPr>
            <p:ph type="title"/>
          </p:nvPr>
        </p:nvSpPr>
        <p:spPr/>
        <p:txBody>
          <a:bodyPr/>
          <a:lstStyle/>
          <a:p>
            <a:r>
              <a:rPr kumimoji="1" lang="en-US" altLang="ja-JP"/>
              <a:t>11.  </a:t>
            </a:r>
            <a:r>
              <a:rPr kumimoji="1" lang="ja-JP" altLang="en-US"/>
              <a:t>色を追加する</a:t>
            </a:r>
          </a:p>
        </p:txBody>
      </p:sp>
      <p:sp>
        <p:nvSpPr>
          <p:cNvPr id="3" name="コンテンツ プレースホルダー 2">
            <a:extLst>
              <a:ext uri="{FF2B5EF4-FFF2-40B4-BE49-F238E27FC236}">
                <a16:creationId xmlns:a16="http://schemas.microsoft.com/office/drawing/2014/main" id="{A3BF7B8C-9353-2E71-DC4C-7C9885380BC2}"/>
              </a:ext>
            </a:extLst>
          </p:cNvPr>
          <p:cNvSpPr>
            <a:spLocks noGrp="1"/>
          </p:cNvSpPr>
          <p:nvPr>
            <p:ph idx="1"/>
          </p:nvPr>
        </p:nvSpPr>
        <p:spPr/>
        <p:txBody>
          <a:bodyPr>
            <a:normAutofit fontScale="55000" lnSpcReduction="20000"/>
          </a:bodyPr>
          <a:lstStyle/>
          <a:p>
            <a:pPr marL="0" indent="0">
              <a:buNone/>
            </a:pPr>
            <a:r>
              <a:rPr kumimoji="1" lang="en-US" altLang="ja-JP"/>
              <a:t>cat test/saitama_projected_marged_2_simplified_quantized.topo.json \</a:t>
            </a:r>
          </a:p>
          <a:p>
            <a:pPr marL="0" indent="0">
              <a:buNone/>
            </a:pPr>
            <a:r>
              <a:rPr kumimoji="1" lang="en-US" altLang="ja-JP"/>
              <a:t>  | topo2geo tracts=- \</a:t>
            </a:r>
          </a:p>
          <a:p>
            <a:pPr marL="0" indent="0">
              <a:buNone/>
            </a:pPr>
            <a:r>
              <a:rPr kumimoji="1" lang="en-US" altLang="ja-JP"/>
              <a:t>  | </a:t>
            </a:r>
            <a:r>
              <a:rPr kumimoji="1" lang="en-US" altLang="ja-JP" err="1"/>
              <a:t>ndjson</a:t>
            </a:r>
            <a:r>
              <a:rPr kumimoji="1" lang="en-US" altLang="ja-JP"/>
              <a:t>-map \</a:t>
            </a:r>
          </a:p>
          <a:p>
            <a:pPr marL="0" indent="0">
              <a:buNone/>
            </a:pPr>
            <a:r>
              <a:rPr kumimoji="1" lang="en-US" altLang="ja-JP"/>
              <a:t>      -r d3array=d3-array \</a:t>
            </a:r>
          </a:p>
          <a:p>
            <a:pPr marL="0" indent="0">
              <a:buNone/>
            </a:pPr>
            <a:r>
              <a:rPr kumimoji="1" lang="en-US" altLang="ja-JP"/>
              <a:t>      -r d3scale=d3-scale \</a:t>
            </a:r>
          </a:p>
          <a:p>
            <a:pPr marL="0" indent="0">
              <a:buNone/>
            </a:pPr>
            <a:r>
              <a:rPr kumimoji="1" lang="en-US" altLang="ja-JP"/>
              <a:t>      -r d3chroma=d3-scale-chromatic \</a:t>
            </a:r>
          </a:p>
          <a:p>
            <a:pPr marL="0" indent="0">
              <a:buNone/>
            </a:pPr>
            <a:r>
              <a:rPr kumimoji="1" lang="en-US" altLang="ja-JP"/>
              <a:t>      '</a:t>
            </a:r>
          </a:p>
          <a:p>
            <a:pPr marL="0" indent="0">
              <a:buNone/>
            </a:pPr>
            <a:r>
              <a:rPr kumimoji="1" lang="en-US" altLang="ja-JP"/>
              <a:t>        z = d3scale.scaleSequential(d3chroma.interpolateMagma).domain([100, 0]),</a:t>
            </a:r>
          </a:p>
          <a:p>
            <a:pPr marL="0" indent="0">
              <a:buNone/>
            </a:pPr>
            <a:r>
              <a:rPr kumimoji="1" lang="en-US" altLang="ja-JP"/>
              <a:t>        </a:t>
            </a:r>
            <a:r>
              <a:rPr kumimoji="1" lang="en-US" altLang="ja-JP" err="1"/>
              <a:t>d.features.forEach</a:t>
            </a:r>
            <a:r>
              <a:rPr kumimoji="1" lang="en-US" altLang="ja-JP"/>
              <a:t>((f) =&gt; {</a:t>
            </a:r>
          </a:p>
          <a:p>
            <a:pPr marL="0" indent="0">
              <a:buNone/>
            </a:pPr>
            <a:r>
              <a:rPr kumimoji="1" lang="en-US" altLang="ja-JP"/>
              <a:t>          </a:t>
            </a:r>
            <a:r>
              <a:rPr kumimoji="1" lang="en-US" altLang="ja-JP" err="1"/>
              <a:t>f.properties.fill</a:t>
            </a:r>
            <a:r>
              <a:rPr kumimoji="1" lang="en-US" altLang="ja-JP"/>
              <a:t> = z(</a:t>
            </a:r>
            <a:r>
              <a:rPr kumimoji="1" lang="en-US" altLang="ja-JP" err="1"/>
              <a:t>Math.sqrt</a:t>
            </a:r>
            <a:r>
              <a:rPr kumimoji="1" lang="en-US" altLang="ja-JP"/>
              <a:t>(</a:t>
            </a:r>
            <a:r>
              <a:rPr kumimoji="1" lang="en-US" altLang="ja-JP" err="1"/>
              <a:t>f.properties.density</a:t>
            </a:r>
            <a:r>
              <a:rPr kumimoji="1" lang="en-US" altLang="ja-JP"/>
              <a:t>));</a:t>
            </a:r>
          </a:p>
          <a:p>
            <a:pPr marL="0" indent="0">
              <a:buNone/>
            </a:pPr>
            <a:r>
              <a:rPr kumimoji="1" lang="en-US" altLang="ja-JP"/>
              <a:t>        }),</a:t>
            </a:r>
          </a:p>
          <a:p>
            <a:pPr marL="0" indent="0">
              <a:buNone/>
            </a:pPr>
            <a:r>
              <a:rPr kumimoji="1" lang="en-US" altLang="ja-JP"/>
              <a:t>        d</a:t>
            </a:r>
          </a:p>
          <a:p>
            <a:pPr marL="0" indent="0">
              <a:buNone/>
            </a:pPr>
            <a:r>
              <a:rPr kumimoji="1" lang="en-US" altLang="ja-JP"/>
              <a:t>      ' \</a:t>
            </a:r>
          </a:p>
          <a:p>
            <a:pPr marL="0" indent="0">
              <a:buNone/>
            </a:pPr>
            <a:r>
              <a:rPr kumimoji="1" lang="en-US" altLang="ja-JP"/>
              <a:t>  | </a:t>
            </a:r>
            <a:r>
              <a:rPr kumimoji="1" lang="en-US" altLang="ja-JP" err="1"/>
              <a:t>ndjson</a:t>
            </a:r>
            <a:r>
              <a:rPr kumimoji="1" lang="en-US" altLang="ja-JP"/>
              <a:t>-split '</a:t>
            </a:r>
            <a:r>
              <a:rPr kumimoji="1" lang="en-US" altLang="ja-JP" err="1"/>
              <a:t>d.features</a:t>
            </a:r>
            <a:r>
              <a:rPr kumimoji="1" lang="en-US" altLang="ja-JP"/>
              <a:t>' \</a:t>
            </a:r>
          </a:p>
          <a:p>
            <a:pPr marL="0" indent="0">
              <a:buNone/>
            </a:pPr>
            <a:r>
              <a:rPr kumimoji="1" lang="en-US" altLang="ja-JP"/>
              <a:t>  &gt; test/saitama_projected_marged_2_simplified_quantized_colors.ndjson</a:t>
            </a:r>
            <a:endParaRPr kumimoji="1" lang="ja-JP" altLang="en-US"/>
          </a:p>
        </p:txBody>
      </p:sp>
    </p:spTree>
    <p:extLst>
      <p:ext uri="{BB962C8B-B14F-4D97-AF65-F5344CB8AC3E}">
        <p14:creationId xmlns:p14="http://schemas.microsoft.com/office/powerpoint/2010/main" val="138644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a:t>Chat</a:t>
            </a:r>
            <a:r>
              <a:rPr lang="ja-JP" altLang="en-US"/>
              <a:t> </a:t>
            </a:r>
            <a:r>
              <a:rPr lang="en-US" altLang="ja-JP"/>
              <a:t>GPT</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4</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556212"/>
            <a:ext cx="5558456" cy="4430520"/>
          </a:xfrm>
        </p:spPr>
        <p:txBody>
          <a:bodyPr>
            <a:normAutofit/>
          </a:bodyPr>
          <a:lstStyle/>
          <a:p>
            <a:r>
              <a:rPr lang="ja-JP" altLang="en-US"/>
              <a:t>・エンジニアの必須能力だった「ググり力」が</a:t>
            </a:r>
            <a:endParaRPr lang="en-US" altLang="ja-JP"/>
          </a:p>
          <a:p>
            <a:r>
              <a:rPr lang="ja-JP" altLang="en-US"/>
              <a:t>プロンプトエンジニアリングに置き換わる（すでに置き換えています）</a:t>
            </a:r>
            <a:endParaRPr lang="en-US" altLang="ja-JP"/>
          </a:p>
          <a:p>
            <a:r>
              <a:rPr lang="ja-JP" altLang="en-US"/>
              <a:t>・プロンプトエンジニアリングとは</a:t>
            </a:r>
            <a:r>
              <a:rPr lang="en-US" altLang="ja-JP"/>
              <a:t>AI</a:t>
            </a:r>
            <a:r>
              <a:rPr lang="ja-JP" altLang="en-US"/>
              <a:t>に正しく質問をすること</a:t>
            </a:r>
            <a:endParaRPr lang="en-US" altLang="ja-JP"/>
          </a:p>
          <a:p>
            <a:r>
              <a:rPr lang="ja-JP" altLang="en-US"/>
              <a:t>・何往復か会話することで欲しい情報に近づく</a:t>
            </a:r>
            <a:endParaRPr lang="en-US" altLang="ja-JP"/>
          </a:p>
          <a:p>
            <a:r>
              <a:rPr lang="ja-JP" altLang="en-US"/>
              <a:t>・モデルが作られた時の情報に依るため古い情報で回答されることもある</a:t>
            </a:r>
            <a:endParaRPr lang="en-US" altLang="ja-JP"/>
          </a:p>
          <a:p>
            <a:r>
              <a:rPr lang="ja-JP" altLang="en-US"/>
              <a:t>・結果ではなく過程を重視して使う</a:t>
            </a:r>
            <a:endParaRPr lang="en-US" altLang="ja-JP"/>
          </a:p>
          <a:p>
            <a:r>
              <a:rPr kumimoji="1" lang="ja-JP" altLang="en-US"/>
              <a:t>・インスピレーションの源として使う</a:t>
            </a:r>
            <a:endParaRPr kumimoji="1" lang="en-US" altLang="ja-JP"/>
          </a:p>
          <a:p>
            <a:endParaRPr kumimoji="1" lang="ja-JP" altLang="en-US"/>
          </a:p>
        </p:txBody>
      </p:sp>
      <p:pic>
        <p:nvPicPr>
          <p:cNvPr id="2" name="図 1" descr="グラフィカル ユーザー インターフェイス, テキスト, アプリケーション, Teams&#10;&#10;自動的に生成された説明">
            <a:extLst>
              <a:ext uri="{FF2B5EF4-FFF2-40B4-BE49-F238E27FC236}">
                <a16:creationId xmlns:a16="http://schemas.microsoft.com/office/drawing/2014/main" id="{37BE874E-444D-BAAB-506D-190F0B598772}"/>
              </a:ext>
            </a:extLst>
          </p:cNvPr>
          <p:cNvPicPr>
            <a:picLocks noChangeAspect="1"/>
          </p:cNvPicPr>
          <p:nvPr/>
        </p:nvPicPr>
        <p:blipFill>
          <a:blip r:embed="rId3"/>
          <a:stretch>
            <a:fillRect/>
          </a:stretch>
        </p:blipFill>
        <p:spPr>
          <a:xfrm>
            <a:off x="6396656" y="785283"/>
            <a:ext cx="5728604" cy="5571067"/>
          </a:xfrm>
          <a:prstGeom prst="rect">
            <a:avLst/>
          </a:prstGeom>
        </p:spPr>
      </p:pic>
    </p:spTree>
    <p:extLst>
      <p:ext uri="{BB962C8B-B14F-4D97-AF65-F5344CB8AC3E}">
        <p14:creationId xmlns:p14="http://schemas.microsoft.com/office/powerpoint/2010/main" val="2255679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CA25-AA61-FF8B-354C-C30BE72DC3B9}"/>
              </a:ext>
            </a:extLst>
          </p:cNvPr>
          <p:cNvSpPr>
            <a:spLocks noGrp="1"/>
          </p:cNvSpPr>
          <p:nvPr>
            <p:ph type="title"/>
          </p:nvPr>
        </p:nvSpPr>
        <p:spPr/>
        <p:txBody>
          <a:bodyPr/>
          <a:lstStyle/>
          <a:p>
            <a:r>
              <a:rPr kumimoji="1" lang="en-US" altLang="ja-JP"/>
              <a:t>12.  </a:t>
            </a:r>
            <a:r>
              <a:rPr kumimoji="1" lang="ja-JP" altLang="en-US"/>
              <a:t>色を</a:t>
            </a:r>
            <a:r>
              <a:rPr kumimoji="1" lang="en-US" altLang="ja-JP"/>
              <a:t>SVG</a:t>
            </a:r>
            <a:r>
              <a:rPr kumimoji="1" lang="ja-JP" altLang="en-US"/>
              <a:t>に追加する</a:t>
            </a:r>
          </a:p>
        </p:txBody>
      </p:sp>
      <p:sp>
        <p:nvSpPr>
          <p:cNvPr id="3" name="コンテンツ プレースホルダー 2">
            <a:extLst>
              <a:ext uri="{FF2B5EF4-FFF2-40B4-BE49-F238E27FC236}">
                <a16:creationId xmlns:a16="http://schemas.microsoft.com/office/drawing/2014/main" id="{BACA39F0-A3C0-3D93-7542-2084E4543466}"/>
              </a:ext>
            </a:extLst>
          </p:cNvPr>
          <p:cNvSpPr>
            <a:spLocks noGrp="1"/>
          </p:cNvSpPr>
          <p:nvPr>
            <p:ph idx="1"/>
          </p:nvPr>
        </p:nvSpPr>
        <p:spPr/>
        <p:txBody>
          <a:bodyPr/>
          <a:lstStyle/>
          <a:p>
            <a:pPr marL="0" indent="0">
              <a:buNone/>
            </a:pPr>
            <a:r>
              <a:rPr kumimoji="1" lang="en-US" altLang="ja-JP"/>
              <a:t>cat test/saitama_projected_marged_2_simplified_quantized_colors.ndjson \</a:t>
            </a:r>
          </a:p>
          <a:p>
            <a:pPr marL="0" indent="0">
              <a:buNone/>
            </a:pPr>
            <a:r>
              <a:rPr kumimoji="1" lang="en-US" altLang="ja-JP"/>
              <a:t>  | geo2svg -n --stroke none -p 1 -w 960 -h 960 \</a:t>
            </a:r>
          </a:p>
          <a:p>
            <a:pPr marL="0" indent="0">
              <a:buNone/>
            </a:pPr>
            <a:r>
              <a:rPr kumimoji="1" lang="en-US" altLang="ja-JP"/>
              <a:t>  &gt; test/</a:t>
            </a:r>
            <a:r>
              <a:rPr kumimoji="1" lang="en-US" altLang="ja-JP" err="1"/>
              <a:t>saitama.svg</a:t>
            </a:r>
            <a:endParaRPr kumimoji="1" lang="en-US" altLang="ja-JP"/>
          </a:p>
          <a:p>
            <a:pPr marL="0" indent="0">
              <a:buNone/>
            </a:pPr>
            <a:endParaRPr kumimoji="1" lang="en-US" altLang="ja-JP"/>
          </a:p>
          <a:p>
            <a:pPr marL="0" indent="0">
              <a:buNone/>
            </a:pPr>
            <a:r>
              <a:rPr kumimoji="1" lang="en-US" altLang="ja-JP"/>
              <a:t>transform="rotate(-90)"</a:t>
            </a:r>
            <a:endParaRPr kumimoji="1" lang="ja-JP" altLang="en-US"/>
          </a:p>
        </p:txBody>
      </p:sp>
    </p:spTree>
    <p:extLst>
      <p:ext uri="{BB962C8B-B14F-4D97-AF65-F5344CB8AC3E}">
        <p14:creationId xmlns:p14="http://schemas.microsoft.com/office/powerpoint/2010/main" val="654195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FF8BE1-3520-2E6A-05EB-4AE5481B1E54}"/>
              </a:ext>
            </a:extLst>
          </p:cNvPr>
          <p:cNvSpPr>
            <a:spLocks noGrp="1"/>
          </p:cNvSpPr>
          <p:nvPr>
            <p:ph type="title"/>
          </p:nvPr>
        </p:nvSpPr>
        <p:spPr/>
        <p:txBody>
          <a:bodyPr/>
          <a:lstStyle/>
          <a:p>
            <a:r>
              <a:rPr kumimoji="1" lang="en-US" altLang="ja-JP"/>
              <a:t>13. </a:t>
            </a:r>
            <a:r>
              <a:rPr kumimoji="1" lang="ja-JP" altLang="en-US"/>
              <a:t>ブラウザで</a:t>
            </a:r>
            <a:r>
              <a:rPr lang="en-US" altLang="ja-JP" err="1"/>
              <a:t>svg</a:t>
            </a:r>
            <a:r>
              <a:rPr lang="ja-JP" altLang="en-US"/>
              <a:t>を表示する</a:t>
            </a:r>
            <a:endParaRPr kumimoji="1" lang="ja-JP" altLang="en-US"/>
          </a:p>
        </p:txBody>
      </p:sp>
      <p:sp>
        <p:nvSpPr>
          <p:cNvPr id="3" name="コンテンツ プレースホルダー 2">
            <a:extLst>
              <a:ext uri="{FF2B5EF4-FFF2-40B4-BE49-F238E27FC236}">
                <a16:creationId xmlns:a16="http://schemas.microsoft.com/office/drawing/2014/main" id="{AE38F9C9-D929-87C0-2E29-8D6BCB1DFEC6}"/>
              </a:ext>
            </a:extLst>
          </p:cNvPr>
          <p:cNvSpPr>
            <a:spLocks noGrp="1"/>
          </p:cNvSpPr>
          <p:nvPr>
            <p:ph idx="1"/>
          </p:nvPr>
        </p:nvSpPr>
        <p:spPr/>
        <p:txBody>
          <a:bodyPr/>
          <a:lstStyle/>
          <a:p>
            <a:r>
              <a:rPr kumimoji="1" lang="ja-JP" altLang="en-US"/>
              <a:t>地点別データが反映された</a:t>
            </a:r>
            <a:r>
              <a:rPr kumimoji="1" lang="en-US" altLang="ja-JP"/>
              <a:t>SVG</a:t>
            </a:r>
            <a:r>
              <a:rPr kumimoji="1" lang="ja-JP" altLang="en-US"/>
              <a:t>が表示される</a:t>
            </a:r>
          </a:p>
        </p:txBody>
      </p:sp>
    </p:spTree>
    <p:extLst>
      <p:ext uri="{BB962C8B-B14F-4D97-AF65-F5344CB8AC3E}">
        <p14:creationId xmlns:p14="http://schemas.microsoft.com/office/powerpoint/2010/main" val="367803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0B005F0-9931-4827-602E-1CE21D38EFB9}"/>
              </a:ext>
            </a:extLst>
          </p:cNvPr>
          <p:cNvSpPr>
            <a:spLocks noGrp="1"/>
          </p:cNvSpPr>
          <p:nvPr>
            <p:ph sz="quarter" idx="13"/>
          </p:nvPr>
        </p:nvSpPr>
        <p:spPr>
          <a:xfrm>
            <a:off x="512557" y="2203449"/>
            <a:ext cx="11116912" cy="1816459"/>
          </a:xfrm>
        </p:spPr>
        <p:txBody>
          <a:bodyPr>
            <a:normAutofit/>
          </a:bodyPr>
          <a:lstStyle/>
          <a:p>
            <a:r>
              <a:rPr kumimoji="1" lang="ja-JP" altLang="en-US"/>
              <a:t>・</a:t>
            </a:r>
            <a:r>
              <a:rPr kumimoji="1" lang="en-US" altLang="ja-JP"/>
              <a:t>VS</a:t>
            </a:r>
            <a:r>
              <a:rPr kumimoji="1" lang="ja-JP" altLang="en-US"/>
              <a:t> </a:t>
            </a:r>
            <a:r>
              <a:rPr kumimoji="1" lang="en-US" altLang="ja-JP"/>
              <a:t>code</a:t>
            </a:r>
            <a:r>
              <a:rPr kumimoji="1" lang="ja-JP" altLang="en-US"/>
              <a:t>等エディタ</a:t>
            </a:r>
            <a:r>
              <a:rPr lang="ja-JP" altLang="en-US"/>
              <a:t>で使える</a:t>
            </a:r>
            <a:r>
              <a:rPr lang="en-US" altLang="ja-JP" err="1"/>
              <a:t>github</a:t>
            </a:r>
            <a:r>
              <a:rPr lang="ja-JP" altLang="en-US"/>
              <a:t>提供の</a:t>
            </a:r>
            <a:r>
              <a:rPr lang="en-US" altLang="ja-JP"/>
              <a:t>AI</a:t>
            </a:r>
            <a:r>
              <a:rPr lang="ja-JP" altLang="en-US"/>
              <a:t>ペアプログラミングツール</a:t>
            </a:r>
            <a:endParaRPr lang="en-US" altLang="ja-JP"/>
          </a:p>
          <a:p>
            <a:r>
              <a:rPr lang="ja-JP" altLang="en-US"/>
              <a:t>・</a:t>
            </a:r>
            <a:r>
              <a:rPr lang="en-US" altLang="ja-JP">
                <a:hlinkClick r:id="rId2"/>
              </a:rPr>
              <a:t>https://github.com/features/copilot/</a:t>
            </a:r>
            <a:endParaRPr lang="en-US" altLang="ja-JP"/>
          </a:p>
          <a:p>
            <a:r>
              <a:rPr kumimoji="1" lang="ja-JP" altLang="en-US"/>
              <a:t>・拡張機能に追加すると、コメントアウトで記述したプロンプトからコードを生成してくれる</a:t>
            </a:r>
            <a:endParaRPr kumimoji="1" lang="en-US" altLang="ja-JP"/>
          </a:p>
          <a:p>
            <a:r>
              <a:rPr lang="ja-JP" altLang="en-US"/>
              <a:t>・ホワイトリスト認定されれば業務利用可能？（有料）</a:t>
            </a:r>
            <a:endParaRPr kumimoji="1" lang="ja-JP" altLang="en-US"/>
          </a:p>
        </p:txBody>
      </p:sp>
      <p:sp>
        <p:nvSpPr>
          <p:cNvPr id="3" name="タイトル 2">
            <a:extLst>
              <a:ext uri="{FF2B5EF4-FFF2-40B4-BE49-F238E27FC236}">
                <a16:creationId xmlns:a16="http://schemas.microsoft.com/office/drawing/2014/main" id="{75D95F9D-1A91-1B99-8A27-2FBFB9BE22C7}"/>
              </a:ext>
            </a:extLst>
          </p:cNvPr>
          <p:cNvSpPr>
            <a:spLocks noGrp="1"/>
          </p:cNvSpPr>
          <p:nvPr>
            <p:ph type="title"/>
          </p:nvPr>
        </p:nvSpPr>
        <p:spPr/>
        <p:txBody>
          <a:bodyPr/>
          <a:lstStyle/>
          <a:p>
            <a:r>
              <a:rPr lang="en-US" altLang="ja-JP"/>
              <a:t>GitHub Copilot</a:t>
            </a:r>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9DA310C-98B5-59BE-0F5B-338DDBB84651}"/>
              </a:ext>
            </a:extLst>
          </p:cNvPr>
          <p:cNvPicPr>
            <a:picLocks noChangeAspect="1"/>
          </p:cNvPicPr>
          <p:nvPr/>
        </p:nvPicPr>
        <p:blipFill>
          <a:blip r:embed="rId3"/>
          <a:stretch>
            <a:fillRect/>
          </a:stretch>
        </p:blipFill>
        <p:spPr>
          <a:xfrm>
            <a:off x="5971005" y="4690760"/>
            <a:ext cx="5977905" cy="159773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C3F9BE89-78AD-62C7-CCDE-B0EDDA01D2C3}"/>
              </a:ext>
            </a:extLst>
          </p:cNvPr>
          <p:cNvPicPr>
            <a:picLocks noChangeAspect="1"/>
          </p:cNvPicPr>
          <p:nvPr/>
        </p:nvPicPr>
        <p:blipFill>
          <a:blip r:embed="rId4"/>
          <a:stretch>
            <a:fillRect/>
          </a:stretch>
        </p:blipFill>
        <p:spPr>
          <a:xfrm>
            <a:off x="243090" y="4690760"/>
            <a:ext cx="5727916" cy="1597730"/>
          </a:xfrm>
          <a:prstGeom prst="rect">
            <a:avLst/>
          </a:prstGeom>
        </p:spPr>
      </p:pic>
      <p:sp>
        <p:nvSpPr>
          <p:cNvPr id="13" name="フッター プレースホルダー 3">
            <a:extLst>
              <a:ext uri="{FF2B5EF4-FFF2-40B4-BE49-F238E27FC236}">
                <a16:creationId xmlns:a16="http://schemas.microsoft.com/office/drawing/2014/main" id="{340E9F20-34D2-6BD6-DD3A-BA765B7DC05E}"/>
              </a:ext>
            </a:extLst>
          </p:cNvPr>
          <p:cNvSpPr>
            <a:spLocks noGrp="1"/>
          </p:cNvSpPr>
          <p:nvPr>
            <p:ph type="ftr" sz="quarter" idx="10"/>
          </p:nvPr>
        </p:nvSpPr>
        <p:spPr>
          <a:xfrm>
            <a:off x="4038600" y="6356350"/>
            <a:ext cx="4114800" cy="365125"/>
          </a:xfrm>
        </p:spPr>
        <p:txBody>
          <a:body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52843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C22D83C8-34F7-D408-FCD4-57D90D6FED1E}"/>
              </a:ext>
            </a:extLst>
          </p:cNvPr>
          <p:cNvPicPr>
            <a:picLocks noChangeAspect="1"/>
          </p:cNvPicPr>
          <p:nvPr/>
        </p:nvPicPr>
        <p:blipFill rotWithShape="1">
          <a:blip r:embed="rId3"/>
          <a:srcRect r="12872" b="-1"/>
          <a:stretch/>
        </p:blipFill>
        <p:spPr>
          <a:xfrm>
            <a:off x="20" y="1282"/>
            <a:ext cx="12191980" cy="6856718"/>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altLang="ja-JP" sz="1100" kern="1200">
                <a:solidFill>
                  <a:srgbClr val="FFFFFF"/>
                </a:solidFill>
                <a:latin typeface="+mn-lt"/>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E4B4ABA1-4B30-41A0-8969-7F9F8011E210}" type="slidenum">
              <a:rPr lang="en-US" altLang="ja-JP">
                <a:solidFill>
                  <a:srgbClr val="FFFFFF"/>
                </a:solidFill>
              </a:rPr>
              <a:pPr>
                <a:spcAft>
                  <a:spcPts val="600"/>
                </a:spcAft>
              </a:pPr>
              <a:t>6</a:t>
            </a:fld>
            <a:endParaRPr lang="en-US" altLang="ja-JP">
              <a:solidFill>
                <a:srgbClr val="FFFFFF"/>
              </a:solidFill>
            </a:endParaRPr>
          </a:p>
        </p:txBody>
      </p:sp>
    </p:spTree>
    <p:extLst>
      <p:ext uri="{BB962C8B-B14F-4D97-AF65-F5344CB8AC3E}">
        <p14:creationId xmlns:p14="http://schemas.microsoft.com/office/powerpoint/2010/main" val="61130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A1E67-4BE6-B453-999E-D6BAC9979F45}"/>
              </a:ext>
            </a:extLst>
          </p:cNvPr>
          <p:cNvSpPr>
            <a:spLocks noGrp="1"/>
          </p:cNvSpPr>
          <p:nvPr>
            <p:ph type="title"/>
          </p:nvPr>
        </p:nvSpPr>
        <p:spPr/>
        <p:txBody>
          <a:bodyPr/>
          <a:lstStyle/>
          <a:p>
            <a:r>
              <a:rPr kumimoji="1" lang="en-US" altLang="ja-JP"/>
              <a:t>Hugging face</a:t>
            </a:r>
            <a:endParaRPr kumimoji="1" lang="ja-JP" altLang="en-US"/>
          </a:p>
        </p:txBody>
      </p:sp>
      <p:sp>
        <p:nvSpPr>
          <p:cNvPr id="3" name="コンテンツ プレースホルダー 2">
            <a:extLst>
              <a:ext uri="{FF2B5EF4-FFF2-40B4-BE49-F238E27FC236}">
                <a16:creationId xmlns:a16="http://schemas.microsoft.com/office/drawing/2014/main" id="{50FEAC04-F992-4AB2-FF54-E6D501619762}"/>
              </a:ext>
            </a:extLst>
          </p:cNvPr>
          <p:cNvSpPr>
            <a:spLocks noGrp="1"/>
          </p:cNvSpPr>
          <p:nvPr>
            <p:ph idx="1"/>
          </p:nvPr>
        </p:nvSpPr>
        <p:spPr>
          <a:xfrm>
            <a:off x="838200" y="1825625"/>
            <a:ext cx="5257800" cy="4351338"/>
          </a:xfrm>
        </p:spPr>
        <p:txBody>
          <a:bodyPr/>
          <a:lstStyle/>
          <a:p>
            <a:pPr marL="0" indent="0">
              <a:buNone/>
            </a:pPr>
            <a:r>
              <a:rPr lang="ja-JP" altLang="en-US"/>
              <a:t>・機械学習を簡単に始められる学習済みライブラリがたくさんアップされている</a:t>
            </a:r>
            <a:endParaRPr lang="en-US" altLang="ja-JP"/>
          </a:p>
          <a:p>
            <a:pPr marL="0" indent="0">
              <a:buNone/>
            </a:pPr>
            <a:r>
              <a:rPr kumimoji="1" lang="en-US" altLang="ja-JP">
                <a:hlinkClick r:id="rId3"/>
              </a:rPr>
              <a:t>https://huggingface.co/</a:t>
            </a:r>
            <a:endParaRPr kumimoji="1" lang="en-US" altLang="ja-JP"/>
          </a:p>
          <a:p>
            <a:pPr marL="0" indent="0">
              <a:buNone/>
            </a:pPr>
            <a:endParaRPr lang="en-US" altLang="ja-JP"/>
          </a:p>
          <a:p>
            <a:pPr marL="0" indent="0">
              <a:buNone/>
            </a:pPr>
            <a:r>
              <a:rPr kumimoji="1" lang="ja-JP" altLang="en-US"/>
              <a:t>・</a:t>
            </a:r>
            <a:r>
              <a:rPr kumimoji="1" lang="en-US" altLang="ja-JP"/>
              <a:t>Jonathan Soma</a:t>
            </a:r>
            <a:r>
              <a:rPr kumimoji="1" lang="ja-JP" altLang="en-US"/>
              <a:t>教授（コロンビア大）のハンズオン資料</a:t>
            </a:r>
            <a:endParaRPr kumimoji="1" lang="en-US" altLang="ja-JP"/>
          </a:p>
          <a:p>
            <a:pPr marL="0" indent="0">
              <a:buNone/>
            </a:pPr>
            <a:r>
              <a:rPr kumimoji="1" lang="en-US" altLang="ja-JP">
                <a:hlinkClick r:id="rId4"/>
              </a:rPr>
              <a:t>https://github.com/jsoma/nicar23-huggingface</a:t>
            </a:r>
            <a:endParaRPr kumimoji="1" lang="en-US" altLang="ja-JP"/>
          </a:p>
        </p:txBody>
      </p:sp>
      <p:pic>
        <p:nvPicPr>
          <p:cNvPr id="6" name="図 5">
            <a:extLst>
              <a:ext uri="{FF2B5EF4-FFF2-40B4-BE49-F238E27FC236}">
                <a16:creationId xmlns:a16="http://schemas.microsoft.com/office/drawing/2014/main" id="{128712C5-73BF-110A-8106-4EB824BB4E80}"/>
              </a:ext>
            </a:extLst>
          </p:cNvPr>
          <p:cNvPicPr>
            <a:picLocks noChangeAspect="1"/>
          </p:cNvPicPr>
          <p:nvPr/>
        </p:nvPicPr>
        <p:blipFill>
          <a:blip r:embed="rId5"/>
          <a:stretch>
            <a:fillRect/>
          </a:stretch>
        </p:blipFill>
        <p:spPr>
          <a:xfrm>
            <a:off x="6096000" y="1480568"/>
            <a:ext cx="5978189" cy="4351338"/>
          </a:xfrm>
          <a:prstGeom prst="rect">
            <a:avLst/>
          </a:prstGeom>
        </p:spPr>
      </p:pic>
      <p:sp>
        <p:nvSpPr>
          <p:cNvPr id="7" name="フッター プレースホルダー 3">
            <a:extLst>
              <a:ext uri="{FF2B5EF4-FFF2-40B4-BE49-F238E27FC236}">
                <a16:creationId xmlns:a16="http://schemas.microsoft.com/office/drawing/2014/main" id="{B9DCAEFE-6E77-242A-02C4-B3B7506B757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59701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7CCD9300-7308-C656-293E-37C71E1E0BFF}"/>
              </a:ext>
            </a:extLst>
          </p:cNvPr>
          <p:cNvPicPr>
            <a:picLocks noChangeAspect="1"/>
          </p:cNvPicPr>
          <p:nvPr/>
        </p:nvPicPr>
        <p:blipFill rotWithShape="1">
          <a:blip r:embed="rId3"/>
          <a:srcRect r="22207" b="-1"/>
          <a:stretch/>
        </p:blipFill>
        <p:spPr>
          <a:xfrm>
            <a:off x="20" y="1282"/>
            <a:ext cx="12191980" cy="6856718"/>
          </a:xfrm>
          <a:prstGeom prst="rect">
            <a:avLst/>
          </a:prstGeom>
        </p:spPr>
      </p:pic>
      <p:sp>
        <p:nvSpPr>
          <p:cNvPr id="12" name="フッター プレースホルダー 3">
            <a:extLst>
              <a:ext uri="{FF2B5EF4-FFF2-40B4-BE49-F238E27FC236}">
                <a16:creationId xmlns:a16="http://schemas.microsoft.com/office/drawing/2014/main" id="{F18F94BA-4242-D247-65A3-95D3D64BA7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01476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91199-CADE-6973-A06B-278DFD951D5D}"/>
              </a:ext>
            </a:extLst>
          </p:cNvPr>
          <p:cNvSpPr>
            <a:spLocks noGrp="1"/>
          </p:cNvSpPr>
          <p:nvPr>
            <p:ph type="title"/>
          </p:nvPr>
        </p:nvSpPr>
        <p:spPr/>
        <p:txBody>
          <a:bodyPr/>
          <a:lstStyle/>
          <a:p>
            <a:r>
              <a:rPr kumimoji="1" lang="ja-JP" altLang="en-US"/>
              <a:t>ハンズオン</a:t>
            </a:r>
          </a:p>
        </p:txBody>
      </p:sp>
      <p:sp>
        <p:nvSpPr>
          <p:cNvPr id="3" name="テキスト プレースホルダー 2">
            <a:extLst>
              <a:ext uri="{FF2B5EF4-FFF2-40B4-BE49-F238E27FC236}">
                <a16:creationId xmlns:a16="http://schemas.microsoft.com/office/drawing/2014/main" id="{A3ADB5E7-9B24-120B-6ABF-1FFCBEF21AA5}"/>
              </a:ext>
            </a:extLst>
          </p:cNvPr>
          <p:cNvSpPr>
            <a:spLocks noGrp="1"/>
          </p:cNvSpPr>
          <p:nvPr>
            <p:ph type="body" idx="1"/>
          </p:nvPr>
        </p:nvSpPr>
        <p:spPr/>
        <p:txBody>
          <a:bodyPr/>
          <a:lstStyle/>
          <a:p>
            <a:r>
              <a:rPr lang="ja-JP" altLang="en-US" b="0" i="0">
                <a:solidFill>
                  <a:schemeClr val="tx1"/>
                </a:solidFill>
                <a:effectLst/>
                <a:latin typeface="-apple-system"/>
              </a:rPr>
              <a:t>コマンドラインを使って地図と地点別データを組み合わせた</a:t>
            </a:r>
            <a:r>
              <a:rPr lang="en-US" altLang="ja-JP" b="0" i="0">
                <a:solidFill>
                  <a:schemeClr val="tx1"/>
                </a:solidFill>
                <a:effectLst/>
                <a:latin typeface="-apple-system"/>
              </a:rPr>
              <a:t>SVG</a:t>
            </a:r>
            <a:r>
              <a:rPr lang="ja-JP" altLang="en-US" b="0" i="0">
                <a:solidFill>
                  <a:schemeClr val="tx1"/>
                </a:solidFill>
                <a:effectLst/>
                <a:latin typeface="-apple-system"/>
              </a:rPr>
              <a:t>を作成する</a:t>
            </a:r>
          </a:p>
        </p:txBody>
      </p:sp>
    </p:spTree>
    <p:extLst>
      <p:ext uri="{BB962C8B-B14F-4D97-AF65-F5344CB8AC3E}">
        <p14:creationId xmlns:p14="http://schemas.microsoft.com/office/powerpoint/2010/main" val="5772446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41</Slides>
  <Notes>11</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テーマ</vt:lpstr>
      <vt:lpstr>NICAR報告 （ハンズオン）</vt:lpstr>
      <vt:lpstr>アジェンダ</vt:lpstr>
      <vt:lpstr>NICARの講座について</vt:lpstr>
      <vt:lpstr>Chat GPT</vt:lpstr>
      <vt:lpstr>GitHub Copilot</vt:lpstr>
      <vt:lpstr>PowerPoint Presentation</vt:lpstr>
      <vt:lpstr>Hugging face</vt:lpstr>
      <vt:lpstr>PowerPoint Presentation</vt:lpstr>
      <vt:lpstr>ハンズオン</vt:lpstr>
      <vt:lpstr>セットアップ（Windows11）</vt:lpstr>
      <vt:lpstr>Powershellを管理者権限で開く</vt:lpstr>
      <vt:lpstr>Ubuntu(wsl)をインストール。 wsl --install</vt:lpstr>
      <vt:lpstr>Ubuntuを開く</vt:lpstr>
      <vt:lpstr>UbuntuにIDとPWを設定。PC再起動</vt:lpstr>
      <vt:lpstr>Powershellにてインストールできているか確認。wsl -l -v</vt:lpstr>
      <vt:lpstr>VScodeのインストールhttps://code.visualstudio.com/</vt:lpstr>
      <vt:lpstr>VScodeを起動</vt:lpstr>
      <vt:lpstr>Open folderからダウンロードしたリポジトリを開く</vt:lpstr>
      <vt:lpstr>リポジトリを開いた状態。Ctrl+` でターミナルを開く</vt:lpstr>
      <vt:lpstr>ターミナルを開いた状態</vt:lpstr>
      <vt:lpstr>VScodeのTerminalをUbuntuに変更。 Linuxコマンドが使用可能になる</vt:lpstr>
      <vt:lpstr>Ubuntuのターミナルを開く</vt:lpstr>
      <vt:lpstr>埼玉県の人口密度</vt:lpstr>
      <vt:lpstr>ディレクトリを３つ作成する</vt:lpstr>
      <vt:lpstr>国土数値情報ダウンロードサイトを開く</vt:lpstr>
      <vt:lpstr>行政区域から埼玉県を選択してzipをダウンロード</vt:lpstr>
      <vt:lpstr>埼玉県の人口データをcsvでダウンロード</vt:lpstr>
      <vt:lpstr>0. パスを通す</vt:lpstr>
      <vt:lpstr>1.N03-22_11_220101.geojsonをコピーしてsaitama.geojsonにする</vt:lpstr>
      <vt:lpstr> </vt:lpstr>
      <vt:lpstr>3. geojsonをndjson形式に分割</vt:lpstr>
      <vt:lpstr>4. csvデータをndjsonに変換する</vt:lpstr>
      <vt:lpstr>5.  地図とcsvデータを結合する</vt:lpstr>
      <vt:lpstr>6. 結合したndjsonから人口密度を計算</vt:lpstr>
      <vt:lpstr>7. 新しいndjsonからgeojsonを作成</vt:lpstr>
      <vt:lpstr>8.  地図をgeojson形式からtopojson形式に変換</vt:lpstr>
      <vt:lpstr>9.  topojsonをきれいに整形する</vt:lpstr>
      <vt:lpstr>10. さらに整形。ファイルサイズを小さくする</vt:lpstr>
      <vt:lpstr>11.  色を追加する</vt:lpstr>
      <vt:lpstr>12.  色をSVGに追加する</vt:lpstr>
      <vt:lpstr>13. ブラウザでsvgを表示する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NICAR23に参加して</dc:title>
  <dc:creator>曽祢 真衣</dc:creator>
  <cp:revision>1</cp:revision>
  <dcterms:created xsi:type="dcterms:W3CDTF">2023-03-23T00:52:15Z</dcterms:created>
  <dcterms:modified xsi:type="dcterms:W3CDTF">2023-05-12T11:56:17Z</dcterms:modified>
</cp:coreProperties>
</file>